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1"/>
  </p:notesMasterIdLst>
  <p:sldIdLst>
    <p:sldId id="276" r:id="rId6"/>
    <p:sldId id="310" r:id="rId7"/>
    <p:sldId id="309" r:id="rId8"/>
    <p:sldId id="311" r:id="rId9"/>
    <p:sldId id="314" r:id="rId10"/>
    <p:sldId id="313" r:id="rId11"/>
    <p:sldId id="312" r:id="rId12"/>
    <p:sldId id="317" r:id="rId13"/>
    <p:sldId id="277" r:id="rId14"/>
    <p:sldId id="303" r:id="rId15"/>
    <p:sldId id="304" r:id="rId16"/>
    <p:sldId id="319" r:id="rId17"/>
    <p:sldId id="320" r:id="rId18"/>
    <p:sldId id="281" r:id="rId19"/>
    <p:sldId id="326" r:id="rId20"/>
    <p:sldId id="330" r:id="rId21"/>
    <p:sldId id="327" r:id="rId22"/>
    <p:sldId id="328" r:id="rId23"/>
    <p:sldId id="325" r:id="rId24"/>
    <p:sldId id="329" r:id="rId25"/>
    <p:sldId id="269" r:id="rId26"/>
    <p:sldId id="331" r:id="rId27"/>
    <p:sldId id="261" r:id="rId28"/>
    <p:sldId id="323" r:id="rId29"/>
    <p:sldId id="32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Naufal Harits" initials="MH" lastIdx="3" clrIdx="0">
    <p:extLst>
      <p:ext uri="{19B8F6BF-5375-455C-9EA6-DF929625EA0E}">
        <p15:presenceInfo xmlns:p15="http://schemas.microsoft.com/office/powerpoint/2012/main" userId="S::muhammad.naufal88@office.ui.ac.id::9ac45c59-6a8c-4724-aef3-d5a19102b1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383FB-ECE2-7945-4EFA-1A5616043710}" v="11" dt="2021-10-13T13:02:07.945"/>
    <p1510:client id="{83F36AB9-5721-10BD-806A-8FF25A6A5295}" v="44" dt="2021-10-13T04:58:21.360"/>
    <p1510:client id="{B9160628-FFF4-58A0-F11F-1DA62EF6F510}" v="1" dt="2021-10-13T16:19:24.242"/>
    <p1510:client id="{BE218D4F-A024-4F5E-96A1-E31A9905E747}" v="1998" dt="2021-10-13T16:24:58.738"/>
    <p1510:client id="{BE2ACE3F-7308-45FC-BFF5-BC383E481C4C}" v="55" dt="2021-10-13T04:29:36.679"/>
    <p1510:client id="{EBB172D0-5579-4047-BE36-F5B6A111F443}" v="98" dt="2021-10-13T15:30:26.061"/>
    <p1510:client id="{F783E356-FC39-87CA-46EF-86709CAC3DA1}" v="47" dt="2021-10-13T10:18:44.507"/>
    <p1510:client id="{FF623C35-C2C5-8B83-CC0A-3D5700AB0DFD}" v="1660" dt="2021-10-13T16:01:18.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Nathanael%20Theo\data_vaksi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Forecast of Vaccination Rate</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Sheet1!$H$1</c:f>
              <c:strCache>
                <c:ptCount val="1"/>
                <c:pt idx="0">
                  <c:v>Hasil</c:v>
                </c:pt>
              </c:strCache>
            </c:strRef>
          </c:tx>
          <c:spPr>
            <a:ln w="28575" cap="rnd">
              <a:solidFill>
                <a:schemeClr val="accent6">
                  <a:lumMod val="75000"/>
                </a:schemeClr>
              </a:solidFill>
              <a:round/>
            </a:ln>
            <a:effectLst/>
          </c:spPr>
          <c:marker>
            <c:symbol val="none"/>
          </c:marker>
          <c:dPt>
            <c:idx val="270"/>
            <c:marker>
              <c:symbol val="diamond"/>
              <c:size val="6"/>
              <c:spPr>
                <a:solidFill>
                  <a:schemeClr val="accent1"/>
                </a:solidFill>
                <a:ln w="9525">
                  <a:solidFill>
                    <a:schemeClr val="accent1"/>
                  </a:solidFill>
                </a:ln>
                <a:effectLst/>
              </c:spPr>
            </c:marker>
            <c:bubble3D val="0"/>
            <c:extLst>
              <c:ext xmlns:c16="http://schemas.microsoft.com/office/drawing/2014/chart" uri="{C3380CC4-5D6E-409C-BE32-E72D297353CC}">
                <c16:uniqueId val="{00000000-96F9-4C32-B87E-92333F508156}"/>
              </c:ext>
            </c:extLst>
          </c:dPt>
          <c:val>
            <c:numRef>
              <c:f>Sheet1!$H$2:$H$322</c:f>
              <c:numCache>
                <c:formatCode>General</c:formatCode>
                <c:ptCount val="321"/>
                <c:pt idx="0">
                  <c:v>5468</c:v>
                </c:pt>
                <c:pt idx="1">
                  <c:v>5468</c:v>
                </c:pt>
                <c:pt idx="2">
                  <c:v>5468</c:v>
                </c:pt>
                <c:pt idx="3">
                  <c:v>5468</c:v>
                </c:pt>
                <c:pt idx="4">
                  <c:v>5468</c:v>
                </c:pt>
                <c:pt idx="5">
                  <c:v>5468</c:v>
                </c:pt>
                <c:pt idx="6">
                  <c:v>5468</c:v>
                </c:pt>
                <c:pt idx="7">
                  <c:v>5468</c:v>
                </c:pt>
                <c:pt idx="8">
                  <c:v>5468</c:v>
                </c:pt>
                <c:pt idx="9">
                  <c:v>5468</c:v>
                </c:pt>
                <c:pt idx="10">
                  <c:v>5468</c:v>
                </c:pt>
                <c:pt idx="11">
                  <c:v>5468</c:v>
                </c:pt>
                <c:pt idx="12">
                  <c:v>5468</c:v>
                </c:pt>
                <c:pt idx="13">
                  <c:v>5468</c:v>
                </c:pt>
                <c:pt idx="14">
                  <c:v>5468</c:v>
                </c:pt>
                <c:pt idx="15">
                  <c:v>5468</c:v>
                </c:pt>
                <c:pt idx="16">
                  <c:v>5468</c:v>
                </c:pt>
                <c:pt idx="17">
                  <c:v>11287</c:v>
                </c:pt>
                <c:pt idx="18">
                  <c:v>20810</c:v>
                </c:pt>
                <c:pt idx="19">
                  <c:v>22548</c:v>
                </c:pt>
                <c:pt idx="20">
                  <c:v>35406</c:v>
                </c:pt>
                <c:pt idx="21">
                  <c:v>51999</c:v>
                </c:pt>
                <c:pt idx="22">
                  <c:v>71621</c:v>
                </c:pt>
                <c:pt idx="23">
                  <c:v>96553</c:v>
                </c:pt>
                <c:pt idx="24">
                  <c:v>120725</c:v>
                </c:pt>
                <c:pt idx="25">
                  <c:v>137207</c:v>
                </c:pt>
                <c:pt idx="26">
                  <c:v>139131</c:v>
                </c:pt>
                <c:pt idx="27">
                  <c:v>171270</c:v>
                </c:pt>
                <c:pt idx="28">
                  <c:v>221453</c:v>
                </c:pt>
                <c:pt idx="29">
                  <c:v>279251</c:v>
                </c:pt>
                <c:pt idx="30">
                  <c:v>345605</c:v>
                </c:pt>
                <c:pt idx="31">
                  <c:v>415486</c:v>
                </c:pt>
                <c:pt idx="32">
                  <c:v>415486</c:v>
                </c:pt>
                <c:pt idx="33">
                  <c:v>425578</c:v>
                </c:pt>
                <c:pt idx="34">
                  <c:v>482625</c:v>
                </c:pt>
                <c:pt idx="35">
                  <c:v>537147</c:v>
                </c:pt>
                <c:pt idx="36">
                  <c:v>597328</c:v>
                </c:pt>
                <c:pt idx="37">
                  <c:v>623832</c:v>
                </c:pt>
                <c:pt idx="38">
                  <c:v>732634</c:v>
                </c:pt>
                <c:pt idx="39">
                  <c:v>732634</c:v>
                </c:pt>
                <c:pt idx="40">
                  <c:v>789966</c:v>
                </c:pt>
                <c:pt idx="41">
                  <c:v>789966</c:v>
                </c:pt>
                <c:pt idx="42">
                  <c:v>789966</c:v>
                </c:pt>
                <c:pt idx="43">
                  <c:v>825650</c:v>
                </c:pt>
                <c:pt idx="44">
                  <c:v>853745</c:v>
                </c:pt>
                <c:pt idx="45">
                  <c:v>865870</c:v>
                </c:pt>
                <c:pt idx="46">
                  <c:v>982370</c:v>
                </c:pt>
                <c:pt idx="47">
                  <c:v>998439</c:v>
                </c:pt>
                <c:pt idx="48">
                  <c:v>1055291</c:v>
                </c:pt>
                <c:pt idx="49">
                  <c:v>1055291</c:v>
                </c:pt>
                <c:pt idx="50">
                  <c:v>1100228</c:v>
                </c:pt>
                <c:pt idx="51">
                  <c:v>1114537</c:v>
                </c:pt>
                <c:pt idx="52">
                  <c:v>1114537</c:v>
                </c:pt>
                <c:pt idx="53">
                  <c:v>1133787</c:v>
                </c:pt>
                <c:pt idx="54">
                  <c:v>1133787</c:v>
                </c:pt>
                <c:pt idx="55">
                  <c:v>1262878</c:v>
                </c:pt>
                <c:pt idx="56">
                  <c:v>1262878</c:v>
                </c:pt>
                <c:pt idx="57">
                  <c:v>1262878</c:v>
                </c:pt>
                <c:pt idx="58">
                  <c:v>1295615</c:v>
                </c:pt>
                <c:pt idx="59">
                  <c:v>1339362</c:v>
                </c:pt>
                <c:pt idx="60">
                  <c:v>1454836</c:v>
                </c:pt>
                <c:pt idx="61">
                  <c:v>1460222</c:v>
                </c:pt>
                <c:pt idx="62">
                  <c:v>1572786</c:v>
                </c:pt>
                <c:pt idx="63">
                  <c:v>1716749</c:v>
                </c:pt>
                <c:pt idx="64">
                  <c:v>1876140</c:v>
                </c:pt>
                <c:pt idx="65">
                  <c:v>1948531</c:v>
                </c:pt>
                <c:pt idx="66">
                  <c:v>2221200</c:v>
                </c:pt>
                <c:pt idx="67">
                  <c:v>2301978</c:v>
                </c:pt>
                <c:pt idx="68">
                  <c:v>2312601</c:v>
                </c:pt>
                <c:pt idx="69">
                  <c:v>2494422</c:v>
                </c:pt>
                <c:pt idx="70">
                  <c:v>2941016</c:v>
                </c:pt>
                <c:pt idx="71">
                  <c:v>3015190</c:v>
                </c:pt>
                <c:pt idx="72">
                  <c:v>3015190</c:v>
                </c:pt>
                <c:pt idx="73">
                  <c:v>3233810</c:v>
                </c:pt>
                <c:pt idx="74">
                  <c:v>3235027</c:v>
                </c:pt>
                <c:pt idx="75">
                  <c:v>3330639</c:v>
                </c:pt>
                <c:pt idx="76">
                  <c:v>3664708</c:v>
                </c:pt>
                <c:pt idx="77">
                  <c:v>3664708</c:v>
                </c:pt>
                <c:pt idx="78">
                  <c:v>3664708</c:v>
                </c:pt>
                <c:pt idx="79">
                  <c:v>3854451</c:v>
                </c:pt>
                <c:pt idx="80">
                  <c:v>3867762</c:v>
                </c:pt>
                <c:pt idx="81">
                  <c:v>4014803</c:v>
                </c:pt>
                <c:pt idx="82">
                  <c:v>4014803</c:v>
                </c:pt>
                <c:pt idx="83">
                  <c:v>4431504</c:v>
                </c:pt>
                <c:pt idx="84">
                  <c:v>4431504</c:v>
                </c:pt>
                <c:pt idx="85">
                  <c:v>4697396</c:v>
                </c:pt>
                <c:pt idx="86">
                  <c:v>4697396</c:v>
                </c:pt>
                <c:pt idx="87">
                  <c:v>5079048</c:v>
                </c:pt>
                <c:pt idx="88">
                  <c:v>5079048</c:v>
                </c:pt>
                <c:pt idx="89">
                  <c:v>5322501</c:v>
                </c:pt>
                <c:pt idx="90">
                  <c:v>5322501</c:v>
                </c:pt>
                <c:pt idx="91">
                  <c:v>5433715</c:v>
                </c:pt>
                <c:pt idx="92">
                  <c:v>5550906</c:v>
                </c:pt>
                <c:pt idx="93">
                  <c:v>5717460</c:v>
                </c:pt>
                <c:pt idx="94">
                  <c:v>5890790</c:v>
                </c:pt>
                <c:pt idx="95">
                  <c:v>5890790</c:v>
                </c:pt>
                <c:pt idx="96">
                  <c:v>6052612</c:v>
                </c:pt>
                <c:pt idx="97">
                  <c:v>6052612</c:v>
                </c:pt>
                <c:pt idx="98">
                  <c:v>6158748</c:v>
                </c:pt>
                <c:pt idx="99">
                  <c:v>6341931</c:v>
                </c:pt>
                <c:pt idx="100">
                  <c:v>6488197</c:v>
                </c:pt>
                <c:pt idx="101">
                  <c:v>6699327</c:v>
                </c:pt>
                <c:pt idx="102">
                  <c:v>6829415</c:v>
                </c:pt>
                <c:pt idx="103">
                  <c:v>6829415</c:v>
                </c:pt>
                <c:pt idx="104">
                  <c:v>6998304</c:v>
                </c:pt>
                <c:pt idx="105">
                  <c:v>7214534</c:v>
                </c:pt>
                <c:pt idx="106">
                  <c:v>7411095</c:v>
                </c:pt>
                <c:pt idx="107">
                  <c:v>7583443</c:v>
                </c:pt>
                <c:pt idx="108">
                  <c:v>7646284</c:v>
                </c:pt>
                <c:pt idx="109">
                  <c:v>7703110</c:v>
                </c:pt>
                <c:pt idx="110">
                  <c:v>7703110</c:v>
                </c:pt>
                <c:pt idx="111">
                  <c:v>8002236</c:v>
                </c:pt>
                <c:pt idx="112">
                  <c:v>8002236</c:v>
                </c:pt>
                <c:pt idx="113">
                  <c:v>8339055</c:v>
                </c:pt>
                <c:pt idx="114">
                  <c:v>8339055</c:v>
                </c:pt>
                <c:pt idx="115">
                  <c:v>8486054</c:v>
                </c:pt>
                <c:pt idx="116">
                  <c:v>8643830</c:v>
                </c:pt>
                <c:pt idx="117">
                  <c:v>8643830</c:v>
                </c:pt>
                <c:pt idx="118">
                  <c:v>8888529</c:v>
                </c:pt>
                <c:pt idx="119">
                  <c:v>8888529</c:v>
                </c:pt>
                <c:pt idx="120">
                  <c:v>8919949</c:v>
                </c:pt>
                <c:pt idx="121">
                  <c:v>8919949</c:v>
                </c:pt>
                <c:pt idx="122">
                  <c:v>8921978</c:v>
                </c:pt>
                <c:pt idx="123">
                  <c:v>8975937</c:v>
                </c:pt>
                <c:pt idx="124">
                  <c:v>8975937</c:v>
                </c:pt>
                <c:pt idx="125">
                  <c:v>9093965</c:v>
                </c:pt>
                <c:pt idx="126">
                  <c:v>9276187</c:v>
                </c:pt>
                <c:pt idx="127">
                  <c:v>9580546</c:v>
                </c:pt>
                <c:pt idx="128">
                  <c:v>9580546</c:v>
                </c:pt>
                <c:pt idx="129">
                  <c:v>9746522</c:v>
                </c:pt>
                <c:pt idx="130">
                  <c:v>9881024</c:v>
                </c:pt>
                <c:pt idx="131">
                  <c:v>9881024</c:v>
                </c:pt>
                <c:pt idx="132">
                  <c:v>9906629</c:v>
                </c:pt>
                <c:pt idx="133">
                  <c:v>10236019</c:v>
                </c:pt>
                <c:pt idx="134">
                  <c:v>10584489</c:v>
                </c:pt>
                <c:pt idx="135">
                  <c:v>10584489</c:v>
                </c:pt>
                <c:pt idx="136">
                  <c:v>10584489</c:v>
                </c:pt>
                <c:pt idx="137">
                  <c:v>10584489</c:v>
                </c:pt>
                <c:pt idx="138">
                  <c:v>10584489</c:v>
                </c:pt>
                <c:pt idx="139">
                  <c:v>10631835</c:v>
                </c:pt>
                <c:pt idx="140">
                  <c:v>10714300</c:v>
                </c:pt>
                <c:pt idx="141">
                  <c:v>10852984</c:v>
                </c:pt>
                <c:pt idx="142">
                  <c:v>10984900</c:v>
                </c:pt>
                <c:pt idx="143">
                  <c:v>11070389</c:v>
                </c:pt>
                <c:pt idx="144">
                  <c:v>11121469</c:v>
                </c:pt>
                <c:pt idx="145">
                  <c:v>11126757</c:v>
                </c:pt>
                <c:pt idx="146">
                  <c:v>11197069</c:v>
                </c:pt>
                <c:pt idx="147">
                  <c:v>11356025</c:v>
                </c:pt>
                <c:pt idx="148">
                  <c:v>11436259</c:v>
                </c:pt>
                <c:pt idx="149">
                  <c:v>11488917</c:v>
                </c:pt>
                <c:pt idx="150">
                  <c:v>11525638</c:v>
                </c:pt>
                <c:pt idx="151">
                  <c:v>11559138</c:v>
                </c:pt>
                <c:pt idx="152">
                  <c:v>11568443</c:v>
                </c:pt>
                <c:pt idx="153">
                  <c:v>11615862</c:v>
                </c:pt>
                <c:pt idx="154">
                  <c:v>11699021</c:v>
                </c:pt>
                <c:pt idx="155">
                  <c:v>11815618</c:v>
                </c:pt>
                <c:pt idx="156">
                  <c:v>11963130</c:v>
                </c:pt>
                <c:pt idx="157">
                  <c:v>12096066</c:v>
                </c:pt>
                <c:pt idx="158">
                  <c:v>12212906</c:v>
                </c:pt>
                <c:pt idx="159">
                  <c:v>12239706</c:v>
                </c:pt>
                <c:pt idx="160">
                  <c:v>12398428</c:v>
                </c:pt>
                <c:pt idx="161">
                  <c:v>12583389</c:v>
                </c:pt>
                <c:pt idx="162">
                  <c:v>12640041</c:v>
                </c:pt>
                <c:pt idx="163">
                  <c:v>12769789</c:v>
                </c:pt>
                <c:pt idx="164">
                  <c:v>12912623</c:v>
                </c:pt>
                <c:pt idx="165">
                  <c:v>13018524</c:v>
                </c:pt>
                <c:pt idx="166">
                  <c:v>13115761</c:v>
                </c:pt>
                <c:pt idx="167">
                  <c:v>13182034</c:v>
                </c:pt>
                <c:pt idx="168">
                  <c:v>13369395</c:v>
                </c:pt>
                <c:pt idx="169">
                  <c:v>13465499</c:v>
                </c:pt>
                <c:pt idx="170">
                  <c:v>13677230</c:v>
                </c:pt>
                <c:pt idx="171">
                  <c:v>13770107</c:v>
                </c:pt>
                <c:pt idx="172">
                  <c:v>13922732</c:v>
                </c:pt>
                <c:pt idx="173">
                  <c:v>13979564</c:v>
                </c:pt>
                <c:pt idx="174">
                  <c:v>14035934</c:v>
                </c:pt>
                <c:pt idx="175">
                  <c:v>14267980</c:v>
                </c:pt>
                <c:pt idx="176">
                  <c:v>14443813</c:v>
                </c:pt>
                <c:pt idx="177">
                  <c:v>14622502</c:v>
                </c:pt>
                <c:pt idx="178">
                  <c:v>14868577</c:v>
                </c:pt>
                <c:pt idx="179">
                  <c:v>14969330</c:v>
                </c:pt>
                <c:pt idx="180">
                  <c:v>15011348</c:v>
                </c:pt>
                <c:pt idx="181">
                  <c:v>15036468</c:v>
                </c:pt>
                <c:pt idx="182">
                  <c:v>15038548</c:v>
                </c:pt>
                <c:pt idx="183">
                  <c:v>15611554</c:v>
                </c:pt>
                <c:pt idx="184">
                  <c:v>15876777</c:v>
                </c:pt>
                <c:pt idx="185">
                  <c:v>16098999</c:v>
                </c:pt>
                <c:pt idx="186">
                  <c:v>16217855</c:v>
                </c:pt>
                <c:pt idx="187">
                  <c:v>16274150</c:v>
                </c:pt>
                <c:pt idx="188">
                  <c:v>16400351</c:v>
                </c:pt>
                <c:pt idx="189">
                  <c:v>16453805</c:v>
                </c:pt>
                <c:pt idx="190">
                  <c:v>16606675</c:v>
                </c:pt>
                <c:pt idx="191">
                  <c:v>17012830</c:v>
                </c:pt>
                <c:pt idx="192">
                  <c:v>17253709</c:v>
                </c:pt>
                <c:pt idx="193">
                  <c:v>17475996</c:v>
                </c:pt>
                <c:pt idx="194">
                  <c:v>17906504</c:v>
                </c:pt>
                <c:pt idx="195">
                  <c:v>18129878</c:v>
                </c:pt>
                <c:pt idx="196">
                  <c:v>18666343</c:v>
                </c:pt>
                <c:pt idx="197">
                  <c:v>19103162</c:v>
                </c:pt>
                <c:pt idx="198">
                  <c:v>19669222</c:v>
                </c:pt>
                <c:pt idx="199">
                  <c:v>20146421</c:v>
                </c:pt>
                <c:pt idx="200">
                  <c:v>20534823</c:v>
                </c:pt>
                <c:pt idx="201">
                  <c:v>20673079</c:v>
                </c:pt>
                <c:pt idx="202">
                  <c:v>20934425</c:v>
                </c:pt>
                <c:pt idx="203">
                  <c:v>21436908</c:v>
                </c:pt>
                <c:pt idx="204">
                  <c:v>21976626</c:v>
                </c:pt>
                <c:pt idx="205">
                  <c:v>22210379</c:v>
                </c:pt>
                <c:pt idx="206">
                  <c:v>22891824</c:v>
                </c:pt>
                <c:pt idx="207">
                  <c:v>23345264</c:v>
                </c:pt>
                <c:pt idx="208">
                  <c:v>23777323</c:v>
                </c:pt>
                <c:pt idx="209">
                  <c:v>24481296</c:v>
                </c:pt>
                <c:pt idx="210">
                  <c:v>25174788</c:v>
                </c:pt>
                <c:pt idx="211">
                  <c:v>25788857</c:v>
                </c:pt>
                <c:pt idx="212">
                  <c:v>26438281</c:v>
                </c:pt>
                <c:pt idx="213">
                  <c:v>28037059</c:v>
                </c:pt>
                <c:pt idx="214">
                  <c:v>28037059</c:v>
                </c:pt>
                <c:pt idx="215">
                  <c:v>28037059</c:v>
                </c:pt>
                <c:pt idx="216">
                  <c:v>28524986</c:v>
                </c:pt>
                <c:pt idx="217">
                  <c:v>29159049</c:v>
                </c:pt>
                <c:pt idx="218">
                  <c:v>29403345</c:v>
                </c:pt>
                <c:pt idx="219">
                  <c:v>30368525</c:v>
                </c:pt>
                <c:pt idx="220">
                  <c:v>30753137</c:v>
                </c:pt>
                <c:pt idx="221">
                  <c:v>31210922</c:v>
                </c:pt>
                <c:pt idx="222">
                  <c:v>31601868</c:v>
                </c:pt>
                <c:pt idx="223">
                  <c:v>32046224</c:v>
                </c:pt>
                <c:pt idx="224">
                  <c:v>32640998</c:v>
                </c:pt>
                <c:pt idx="225">
                  <c:v>33094505</c:v>
                </c:pt>
                <c:pt idx="226">
                  <c:v>33357249</c:v>
                </c:pt>
                <c:pt idx="227">
                  <c:v>34121203</c:v>
                </c:pt>
                <c:pt idx="228">
                  <c:v>34702821</c:v>
                </c:pt>
                <c:pt idx="229">
                  <c:v>34858000</c:v>
                </c:pt>
                <c:pt idx="230">
                  <c:v>35525269</c:v>
                </c:pt>
                <c:pt idx="231">
                  <c:v>35855211</c:v>
                </c:pt>
                <c:pt idx="232">
                  <c:v>36454433</c:v>
                </c:pt>
                <c:pt idx="233">
                  <c:v>37155330</c:v>
                </c:pt>
                <c:pt idx="234">
                  <c:v>37722478</c:v>
                </c:pt>
                <c:pt idx="235">
                  <c:v>38030652</c:v>
                </c:pt>
                <c:pt idx="236">
                  <c:v>38223153</c:v>
                </c:pt>
                <c:pt idx="237">
                  <c:v>38849803</c:v>
                </c:pt>
                <c:pt idx="238">
                  <c:v>39165980</c:v>
                </c:pt>
                <c:pt idx="239">
                  <c:v>39721571</c:v>
                </c:pt>
                <c:pt idx="240">
                  <c:v>40362820</c:v>
                </c:pt>
                <c:pt idx="241">
                  <c:v>40867993</c:v>
                </c:pt>
                <c:pt idx="242">
                  <c:v>41534340</c:v>
                </c:pt>
                <c:pt idx="243">
                  <c:v>41734734</c:v>
                </c:pt>
                <c:pt idx="244">
                  <c:v>42329062</c:v>
                </c:pt>
                <c:pt idx="245">
                  <c:v>42565331</c:v>
                </c:pt>
                <c:pt idx="246">
                  <c:v>42962640</c:v>
                </c:pt>
                <c:pt idx="247">
                  <c:v>43744152</c:v>
                </c:pt>
                <c:pt idx="248">
                  <c:v>44124715</c:v>
                </c:pt>
                <c:pt idx="249">
                  <c:v>44716570</c:v>
                </c:pt>
                <c:pt idx="250">
                  <c:v>45134194</c:v>
                </c:pt>
                <c:pt idx="251">
                  <c:v>45224650</c:v>
                </c:pt>
                <c:pt idx="252">
                  <c:v>45853033</c:v>
                </c:pt>
                <c:pt idx="253">
                  <c:v>46496177</c:v>
                </c:pt>
                <c:pt idx="254">
                  <c:v>46980347</c:v>
                </c:pt>
                <c:pt idx="255">
                  <c:v>47776434</c:v>
                </c:pt>
                <c:pt idx="256">
                  <c:v>47996105</c:v>
                </c:pt>
                <c:pt idx="257">
                  <c:v>48262870</c:v>
                </c:pt>
                <c:pt idx="258">
                  <c:v>49198111</c:v>
                </c:pt>
                <c:pt idx="259">
                  <c:v>49655718</c:v>
                </c:pt>
                <c:pt idx="260">
                  <c:v>50412993</c:v>
                </c:pt>
                <c:pt idx="261">
                  <c:v>51113360</c:v>
                </c:pt>
                <c:pt idx="262">
                  <c:v>51750697</c:v>
                </c:pt>
                <c:pt idx="263">
                  <c:v>52316566</c:v>
                </c:pt>
                <c:pt idx="264">
                  <c:v>52676052</c:v>
                </c:pt>
                <c:pt idx="265">
                  <c:v>53006923</c:v>
                </c:pt>
                <c:pt idx="266">
                  <c:v>53656921</c:v>
                </c:pt>
                <c:pt idx="267">
                  <c:v>54441979</c:v>
                </c:pt>
                <c:pt idx="268">
                  <c:v>54959545</c:v>
                </c:pt>
                <c:pt idx="269">
                  <c:v>56106006</c:v>
                </c:pt>
                <c:pt idx="270">
                  <c:v>56908664</c:v>
                </c:pt>
                <c:pt idx="271">
                  <c:v>55604048.5</c:v>
                </c:pt>
                <c:pt idx="272">
                  <c:v>55894565.875</c:v>
                </c:pt>
                <c:pt idx="273">
                  <c:v>56128321.09375</c:v>
                </c:pt>
                <c:pt idx="274">
                  <c:v>56133899.8671875</c:v>
                </c:pt>
                <c:pt idx="275">
                  <c:v>55940208.833984375</c:v>
                </c:pt>
                <c:pt idx="276">
                  <c:v>56024248.917480469</c:v>
                </c:pt>
                <c:pt idx="277">
                  <c:v>56056669.678100586</c:v>
                </c:pt>
                <c:pt idx="278">
                  <c:v>56038756.824188232</c:v>
                </c:pt>
                <c:pt idx="279">
                  <c:v>56014971.063438416</c:v>
                </c:pt>
                <c:pt idx="280">
                  <c:v>56033661.620801926</c:v>
                </c:pt>
                <c:pt idx="281">
                  <c:v>56036014.79663229</c:v>
                </c:pt>
                <c:pt idx="282">
                  <c:v>56030851.076265216</c:v>
                </c:pt>
                <c:pt idx="283">
                  <c:v>56028874.639284462</c:v>
                </c:pt>
                <c:pt idx="284">
                  <c:v>56032350.533245973</c:v>
                </c:pt>
                <c:pt idx="285">
                  <c:v>56032022.761356987</c:v>
                </c:pt>
                <c:pt idx="286">
                  <c:v>56031024.752538159</c:v>
                </c:pt>
                <c:pt idx="287">
                  <c:v>56031068.171606392</c:v>
                </c:pt>
                <c:pt idx="288">
                  <c:v>56031616.554686882</c:v>
                </c:pt>
                <c:pt idx="289">
                  <c:v>56031433.060047105</c:v>
                </c:pt>
                <c:pt idx="290">
                  <c:v>56031285.63471964</c:v>
                </c:pt>
                <c:pt idx="291">
                  <c:v>56031350.855264999</c:v>
                </c:pt>
                <c:pt idx="292">
                  <c:v>56031421.526179656</c:v>
                </c:pt>
                <c:pt idx="293">
                  <c:v>56031372.769052848</c:v>
                </c:pt>
                <c:pt idx="294">
                  <c:v>56031357.696304291</c:v>
                </c:pt>
                <c:pt idx="295">
                  <c:v>56031375.711700447</c:v>
                </c:pt>
                <c:pt idx="296">
                  <c:v>56031381.925809309</c:v>
                </c:pt>
                <c:pt idx="297">
                  <c:v>56031372.025716722</c:v>
                </c:pt>
                <c:pt idx="298">
                  <c:v>56031371.839882687</c:v>
                </c:pt>
                <c:pt idx="299">
                  <c:v>56031375.375777289</c:v>
                </c:pt>
                <c:pt idx="300">
                  <c:v>56031375.291796505</c:v>
                </c:pt>
                <c:pt idx="301">
                  <c:v>56031373.633293301</c:v>
                </c:pt>
                <c:pt idx="302">
                  <c:v>56031374.035187446</c:v>
                </c:pt>
                <c:pt idx="303">
                  <c:v>56031374.584013633</c:v>
                </c:pt>
                <c:pt idx="304">
                  <c:v>56031374.386072725</c:v>
                </c:pt>
                <c:pt idx="305">
                  <c:v>56031374.15964178</c:v>
                </c:pt>
                <c:pt idx="306">
                  <c:v>56031374.291228898</c:v>
                </c:pt>
                <c:pt idx="307">
                  <c:v>56031374.355239257</c:v>
                </c:pt>
                <c:pt idx="308">
                  <c:v>56031374.298045665</c:v>
                </c:pt>
                <c:pt idx="309">
                  <c:v>56031374.2760389</c:v>
                </c:pt>
                <c:pt idx="310">
                  <c:v>56031374.305138186</c:v>
                </c:pt>
                <c:pt idx="311">
                  <c:v>56031374.308615506</c:v>
                </c:pt>
                <c:pt idx="312">
                  <c:v>56031374.296959564</c:v>
                </c:pt>
                <c:pt idx="313">
                  <c:v>56031374.296688035</c:v>
                </c:pt>
                <c:pt idx="314">
                  <c:v>56031374.301850319</c:v>
                </c:pt>
                <c:pt idx="315">
                  <c:v>56031374.301028356</c:v>
                </c:pt>
                <c:pt idx="316">
                  <c:v>56031374.299131572</c:v>
                </c:pt>
                <c:pt idx="317">
                  <c:v>56031374.299674571</c:v>
                </c:pt>
                <c:pt idx="318">
                  <c:v>56031374.300421208</c:v>
                </c:pt>
                <c:pt idx="319">
                  <c:v>56031374.30006393</c:v>
                </c:pt>
                <c:pt idx="320">
                  <c:v>56031374.299822822</c:v>
                </c:pt>
              </c:numCache>
            </c:numRef>
          </c:val>
          <c:smooth val="0"/>
          <c:extLst>
            <c:ext xmlns:c16="http://schemas.microsoft.com/office/drawing/2014/chart" uri="{C3380CC4-5D6E-409C-BE32-E72D297353CC}">
              <c16:uniqueId val="{00000001-96F9-4C32-B87E-92333F508156}"/>
            </c:ext>
          </c:extLst>
        </c:ser>
        <c:dLbls>
          <c:showLegendKey val="0"/>
          <c:showVal val="0"/>
          <c:showCatName val="0"/>
          <c:showSerName val="0"/>
          <c:showPercent val="0"/>
          <c:showBubbleSize val="0"/>
        </c:dLbls>
        <c:smooth val="0"/>
        <c:axId val="655065560"/>
        <c:axId val="655069496"/>
      </c:lineChart>
      <c:catAx>
        <c:axId val="655065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55069496"/>
        <c:crosses val="autoZero"/>
        <c:auto val="1"/>
        <c:lblAlgn val="ctr"/>
        <c:lblOffset val="100"/>
        <c:noMultiLvlLbl val="0"/>
      </c:catAx>
      <c:valAx>
        <c:axId val="655069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55065560"/>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sz="12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323B9-BED9-4353-AF77-95A78D8EB9E1}" type="datetimeFigureOut">
              <a:rPr lang="en-ID" smtClean="0"/>
              <a:t>13/10/2021</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B1B689-6C93-40C9-AEDF-21FA0B42EF2E}" type="slidenum">
              <a:rPr lang="en-ID" smtClean="0"/>
              <a:t>‹#›</a:t>
            </a:fld>
            <a:endParaRPr lang="en-ID"/>
          </a:p>
        </p:txBody>
      </p:sp>
    </p:spTree>
    <p:extLst>
      <p:ext uri="{BB962C8B-B14F-4D97-AF65-F5344CB8AC3E}">
        <p14:creationId xmlns:p14="http://schemas.microsoft.com/office/powerpoint/2010/main" val="1595535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b43869c2a6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b43869c2a6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43869c2a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43869c2a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477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43869c2a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43869c2a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245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b467483a2a_0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b467483a2a_0_7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7908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b467483a2a_0_6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b467483a2a_0_6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8208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43869c2a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43869c2a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818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b43869c2a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b43869c2a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b467483a2a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b467483a2a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b467483a2a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b467483a2a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b467483a2a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b467483a2a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538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9"/>
        <p:cNvGrpSpPr/>
        <p:nvPr/>
      </p:nvGrpSpPr>
      <p:grpSpPr>
        <a:xfrm>
          <a:off x="0" y="0"/>
          <a:ext cx="0" cy="0"/>
          <a:chOff x="0" y="0"/>
          <a:chExt cx="0" cy="0"/>
        </a:xfrm>
      </p:grpSpPr>
      <p:sp>
        <p:nvSpPr>
          <p:cNvPr id="2130" name="Google Shape;2130;gb467483a2a_0_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1" name="Google Shape;2131;gb467483a2a_0_9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666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ADCE5-C842-4005-A244-EA897ADF08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11ECC1-1C88-4DC6-9874-2655ADE87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303E4B-97FA-4E52-AC2C-C2C497411479}"/>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5" name="Footer Placeholder 4">
            <a:extLst>
              <a:ext uri="{FF2B5EF4-FFF2-40B4-BE49-F238E27FC236}">
                <a16:creationId xmlns:a16="http://schemas.microsoft.com/office/drawing/2014/main" id="{976CC361-5A5D-4230-8190-2638F2E432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178BC4-9937-46BC-A3D3-20134E86C314}"/>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212610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2C2E0-AE1B-42A7-AED0-A9C3B0A69B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2E41B7-2BD4-4306-997B-5942F6B2438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9EDB08-F8A4-46CA-9B55-86FB7D0E5DFC}"/>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5" name="Footer Placeholder 4">
            <a:extLst>
              <a:ext uri="{FF2B5EF4-FFF2-40B4-BE49-F238E27FC236}">
                <a16:creationId xmlns:a16="http://schemas.microsoft.com/office/drawing/2014/main" id="{A17D92F7-3981-4B26-9F31-00FE489294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BF7C8-DCFF-4FAC-A133-9E4A4222F990}"/>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1037082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F586E6-E46D-480A-9CBB-9C9F1B72EB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80A517-B7A2-4E7C-A7F9-3A277D792B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EBC36D-E22F-4A50-9271-8FADD01A97D0}"/>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5" name="Footer Placeholder 4">
            <a:extLst>
              <a:ext uri="{FF2B5EF4-FFF2-40B4-BE49-F238E27FC236}">
                <a16:creationId xmlns:a16="http://schemas.microsoft.com/office/drawing/2014/main" id="{41A09018-898C-4CF5-B76C-DB56B0F7E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41ECF-A72B-4CBE-9D14-A0327B9F2877}"/>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4255141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0" y="4895067"/>
            <a:ext cx="11240800" cy="12436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 name="Google Shape;10;p2"/>
          <p:cNvSpPr txBox="1">
            <a:spLocks noGrp="1"/>
          </p:cNvSpPr>
          <p:nvPr>
            <p:ph type="ctrTitle"/>
          </p:nvPr>
        </p:nvSpPr>
        <p:spPr>
          <a:xfrm>
            <a:off x="1381225" y="1224000"/>
            <a:ext cx="5300400" cy="3076000"/>
          </a:xfrm>
          <a:prstGeom prst="rect">
            <a:avLst/>
          </a:prstGeom>
        </p:spPr>
        <p:txBody>
          <a:bodyPr spcFirstLastPara="1" wrap="square" lIns="91425" tIns="91425" rIns="91425" bIns="91425" anchor="ctr" anchorCtr="0">
            <a:normAutofit/>
          </a:bodyPr>
          <a:lstStyle>
            <a:lvl1pPr lvl="0">
              <a:spcBef>
                <a:spcPts val="0"/>
              </a:spcBef>
              <a:spcAft>
                <a:spcPts val="0"/>
              </a:spcAft>
              <a:buSzPts val="5200"/>
              <a:buNone/>
              <a:defRPr sz="6933" b="0">
                <a:solidFill>
                  <a:srgbClr val="4F5773"/>
                </a:solidFill>
                <a:latin typeface="NanumMyeongjo ExtraBold"/>
                <a:ea typeface="NanumMyeongjo ExtraBold"/>
                <a:cs typeface="NanumMyeongjo ExtraBold"/>
                <a:sym typeface="NanumMyeongjo ExtraBo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1401464" y="5292867"/>
            <a:ext cx="5052800" cy="448000"/>
          </a:xfrm>
          <a:prstGeom prst="rect">
            <a:avLst/>
          </a:prstGeom>
        </p:spPr>
        <p:txBody>
          <a:bodyPr spcFirstLastPara="1" wrap="square" lIns="91425" tIns="91425" rIns="91425" bIns="91425" anchor="ctr" anchorCtr="0">
            <a:normAutofit/>
          </a:bodyPr>
          <a:lstStyle>
            <a:lvl1pPr lvl="0">
              <a:lnSpc>
                <a:spcPct val="100000"/>
              </a:lnSpc>
              <a:spcBef>
                <a:spcPts val="0"/>
              </a:spcBef>
              <a:spcAft>
                <a:spcPts val="0"/>
              </a:spcAft>
              <a:buSzPts val="2800"/>
              <a:buNone/>
              <a:defRPr sz="2133">
                <a:solidFill>
                  <a:srgbClr val="4F5773"/>
                </a:solidFill>
                <a:latin typeface="Proxima Nova"/>
                <a:ea typeface="Proxima Nova"/>
                <a:cs typeface="Proxima Nova"/>
                <a:sym typeface="Proxima Nova"/>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grpSp>
        <p:nvGrpSpPr>
          <p:cNvPr id="12" name="Google Shape;12;p2"/>
          <p:cNvGrpSpPr/>
          <p:nvPr/>
        </p:nvGrpSpPr>
        <p:grpSpPr>
          <a:xfrm>
            <a:off x="1544526" y="719321"/>
            <a:ext cx="8921417" cy="203163"/>
            <a:chOff x="1121619" y="677041"/>
            <a:chExt cx="6691063" cy="152372"/>
          </a:xfrm>
        </p:grpSpPr>
        <p:grpSp>
          <p:nvGrpSpPr>
            <p:cNvPr id="13" name="Google Shape;13;p2"/>
            <p:cNvGrpSpPr/>
            <p:nvPr/>
          </p:nvGrpSpPr>
          <p:grpSpPr>
            <a:xfrm>
              <a:off x="1121619" y="677041"/>
              <a:ext cx="3338263" cy="152372"/>
              <a:chOff x="2079825" y="470627"/>
              <a:chExt cx="3789605" cy="172973"/>
            </a:xfrm>
          </p:grpSpPr>
          <p:sp>
            <p:nvSpPr>
              <p:cNvPr id="14" name="Google Shape;14;p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5" name="Google Shape;15;p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6" name="Google Shape;16;p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7" name="Google Shape;17;p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8" name="Google Shape;18;p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19" name="Google Shape;19;p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0" name="Google Shape;20;p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1" name="Google Shape;21;p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2" name="Google Shape;22;p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3" name="Google Shape;23;p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4" name="Google Shape;24;p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5" name="Google Shape;25;p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6" name="Google Shape;26;p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7" name="Google Shape;27;p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8" name="Google Shape;28;p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29" name="Google Shape;29;p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0" name="Google Shape;30;p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1" name="Google Shape;31;p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2" name="Google Shape;32;p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3" name="Google Shape;33;p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4" name="Google Shape;34;p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5" name="Google Shape;35;p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6" name="Google Shape;36;p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7" name="Google Shape;37;p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8" name="Google Shape;38;p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39" name="Google Shape;39;p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0" name="Google Shape;40;p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1" name="Google Shape;41;p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2" name="Google Shape;42;p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3" name="Google Shape;43;p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grpSp>
        <p:grpSp>
          <p:nvGrpSpPr>
            <p:cNvPr id="44" name="Google Shape;44;p2"/>
            <p:cNvGrpSpPr/>
            <p:nvPr/>
          </p:nvGrpSpPr>
          <p:grpSpPr>
            <a:xfrm>
              <a:off x="4474419" y="677041"/>
              <a:ext cx="3338263" cy="152372"/>
              <a:chOff x="2079825" y="470627"/>
              <a:chExt cx="3789605" cy="172973"/>
            </a:xfrm>
          </p:grpSpPr>
          <p:sp>
            <p:nvSpPr>
              <p:cNvPr id="45" name="Google Shape;45;p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6" name="Google Shape;46;p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7" name="Google Shape;47;p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8" name="Google Shape;48;p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49" name="Google Shape;49;p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0" name="Google Shape;50;p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1" name="Google Shape;51;p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2" name="Google Shape;52;p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3" name="Google Shape;53;p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4" name="Google Shape;54;p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5" name="Google Shape;55;p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6" name="Google Shape;56;p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7" name="Google Shape;57;p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8" name="Google Shape;58;p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59" name="Google Shape;59;p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0" name="Google Shape;60;p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1" name="Google Shape;61;p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2" name="Google Shape;62;p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3" name="Google Shape;63;p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4" name="Google Shape;64;p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5" name="Google Shape;65;p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6" name="Google Shape;66;p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7" name="Google Shape;67;p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8" name="Google Shape;68;p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69" name="Google Shape;69;p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0" name="Google Shape;70;p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1" name="Google Shape;71;p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2" name="Google Shape;72;p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3" name="Google Shape;73;p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sp>
            <p:nvSpPr>
              <p:cNvPr id="74" name="Google Shape;74;p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4F5773"/>
                </a:solidFill>
                <a:prstDash val="solid"/>
                <a:round/>
                <a:headEnd type="none" w="med" len="med"/>
                <a:tailEnd type="none" w="med" len="med"/>
              </a:ln>
            </p:spPr>
          </p:sp>
        </p:grpSp>
      </p:grpSp>
    </p:spTree>
    <p:extLst>
      <p:ext uri="{BB962C8B-B14F-4D97-AF65-F5344CB8AC3E}">
        <p14:creationId xmlns:p14="http://schemas.microsoft.com/office/powerpoint/2010/main" val="3051092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75"/>
        <p:cNvGrpSpPr/>
        <p:nvPr/>
      </p:nvGrpSpPr>
      <p:grpSpPr>
        <a:xfrm>
          <a:off x="0" y="0"/>
          <a:ext cx="0" cy="0"/>
          <a:chOff x="0" y="0"/>
          <a:chExt cx="0" cy="0"/>
        </a:xfrm>
      </p:grpSpPr>
      <p:sp>
        <p:nvSpPr>
          <p:cNvPr id="76" name="Google Shape;76;p3"/>
          <p:cNvSpPr/>
          <p:nvPr/>
        </p:nvSpPr>
        <p:spPr>
          <a:xfrm>
            <a:off x="0" y="362800"/>
            <a:ext cx="5955600" cy="61324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7" name="Google Shape;77;p3"/>
          <p:cNvSpPr txBox="1">
            <a:spLocks noGrp="1"/>
          </p:cNvSpPr>
          <p:nvPr>
            <p:ph type="title"/>
          </p:nvPr>
        </p:nvSpPr>
        <p:spPr>
          <a:xfrm>
            <a:off x="1099273" y="3023833"/>
            <a:ext cx="4182000" cy="804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4800">
                <a:latin typeface="Proxima Nova"/>
                <a:ea typeface="Proxima Nova"/>
                <a:cs typeface="Proxima Nova"/>
                <a:sym typeface="Proxima Nova"/>
              </a:defRPr>
            </a:lvl2pPr>
            <a:lvl3pPr lvl="2" rtl="0">
              <a:spcBef>
                <a:spcPts val="0"/>
              </a:spcBef>
              <a:spcAft>
                <a:spcPts val="0"/>
              </a:spcAft>
              <a:buSzPts val="3600"/>
              <a:buNone/>
              <a:defRPr sz="4800">
                <a:latin typeface="Proxima Nova"/>
                <a:ea typeface="Proxima Nova"/>
                <a:cs typeface="Proxima Nova"/>
                <a:sym typeface="Proxima Nova"/>
              </a:defRPr>
            </a:lvl3pPr>
            <a:lvl4pPr lvl="3" rtl="0">
              <a:spcBef>
                <a:spcPts val="0"/>
              </a:spcBef>
              <a:spcAft>
                <a:spcPts val="0"/>
              </a:spcAft>
              <a:buSzPts val="3600"/>
              <a:buNone/>
              <a:defRPr sz="4800">
                <a:latin typeface="Proxima Nova"/>
                <a:ea typeface="Proxima Nova"/>
                <a:cs typeface="Proxima Nova"/>
                <a:sym typeface="Proxima Nova"/>
              </a:defRPr>
            </a:lvl4pPr>
            <a:lvl5pPr lvl="4" rtl="0">
              <a:spcBef>
                <a:spcPts val="0"/>
              </a:spcBef>
              <a:spcAft>
                <a:spcPts val="0"/>
              </a:spcAft>
              <a:buSzPts val="3600"/>
              <a:buNone/>
              <a:defRPr sz="4800">
                <a:latin typeface="Proxima Nova"/>
                <a:ea typeface="Proxima Nova"/>
                <a:cs typeface="Proxima Nova"/>
                <a:sym typeface="Proxima Nova"/>
              </a:defRPr>
            </a:lvl5pPr>
            <a:lvl6pPr lvl="5" rtl="0">
              <a:spcBef>
                <a:spcPts val="0"/>
              </a:spcBef>
              <a:spcAft>
                <a:spcPts val="0"/>
              </a:spcAft>
              <a:buSzPts val="3600"/>
              <a:buNone/>
              <a:defRPr sz="4800">
                <a:latin typeface="Proxima Nova"/>
                <a:ea typeface="Proxima Nova"/>
                <a:cs typeface="Proxima Nova"/>
                <a:sym typeface="Proxima Nova"/>
              </a:defRPr>
            </a:lvl6pPr>
            <a:lvl7pPr lvl="6" rtl="0">
              <a:spcBef>
                <a:spcPts val="0"/>
              </a:spcBef>
              <a:spcAft>
                <a:spcPts val="0"/>
              </a:spcAft>
              <a:buSzPts val="3600"/>
              <a:buNone/>
              <a:defRPr sz="4800">
                <a:latin typeface="Proxima Nova"/>
                <a:ea typeface="Proxima Nova"/>
                <a:cs typeface="Proxima Nova"/>
                <a:sym typeface="Proxima Nova"/>
              </a:defRPr>
            </a:lvl7pPr>
            <a:lvl8pPr lvl="7" rtl="0">
              <a:spcBef>
                <a:spcPts val="0"/>
              </a:spcBef>
              <a:spcAft>
                <a:spcPts val="0"/>
              </a:spcAft>
              <a:buSzPts val="3600"/>
              <a:buNone/>
              <a:defRPr sz="4800">
                <a:latin typeface="Proxima Nova"/>
                <a:ea typeface="Proxima Nova"/>
                <a:cs typeface="Proxima Nova"/>
                <a:sym typeface="Proxima Nova"/>
              </a:defRPr>
            </a:lvl8pPr>
            <a:lvl9pPr lvl="8" rtl="0">
              <a:spcBef>
                <a:spcPts val="0"/>
              </a:spcBef>
              <a:spcAft>
                <a:spcPts val="0"/>
              </a:spcAft>
              <a:buSzPts val="3600"/>
              <a:buNone/>
              <a:defRPr sz="4800">
                <a:latin typeface="Proxima Nova"/>
                <a:ea typeface="Proxima Nova"/>
                <a:cs typeface="Proxima Nova"/>
                <a:sym typeface="Proxima Nova"/>
              </a:defRPr>
            </a:lvl9pPr>
          </a:lstStyle>
          <a:p>
            <a:endParaRPr/>
          </a:p>
        </p:txBody>
      </p:sp>
      <p:sp>
        <p:nvSpPr>
          <p:cNvPr id="78" name="Google Shape;78;p3"/>
          <p:cNvSpPr txBox="1">
            <a:spLocks noGrp="1"/>
          </p:cNvSpPr>
          <p:nvPr>
            <p:ph type="subTitle" idx="1"/>
          </p:nvPr>
        </p:nvSpPr>
        <p:spPr>
          <a:xfrm>
            <a:off x="1126823" y="4038833"/>
            <a:ext cx="4182000" cy="804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2133">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 name="Google Shape;79;p3"/>
          <p:cNvSpPr txBox="1">
            <a:spLocks noGrp="1"/>
          </p:cNvSpPr>
          <p:nvPr>
            <p:ph type="title" idx="2" hasCustomPrompt="1"/>
          </p:nvPr>
        </p:nvSpPr>
        <p:spPr>
          <a:xfrm>
            <a:off x="919883" y="2009611"/>
            <a:ext cx="1276800" cy="804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8000">
                <a:solidFill>
                  <a:srgbClr val="FFFFFF"/>
                </a:solidFill>
                <a:latin typeface="Proxima Nova"/>
                <a:ea typeface="Proxima Nova"/>
                <a:cs typeface="Proxima Nova"/>
                <a:sym typeface="Proxima Nova"/>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sp>
        <p:nvSpPr>
          <p:cNvPr id="80" name="Google Shape;80;p3"/>
          <p:cNvSpPr/>
          <p:nvPr/>
        </p:nvSpPr>
        <p:spPr>
          <a:xfrm>
            <a:off x="11963600" y="3725433"/>
            <a:ext cx="228400" cy="2770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1" name="Google Shape;81;p3"/>
          <p:cNvGrpSpPr/>
          <p:nvPr/>
        </p:nvGrpSpPr>
        <p:grpSpPr>
          <a:xfrm>
            <a:off x="933693" y="936539"/>
            <a:ext cx="4451017" cy="203163"/>
            <a:chOff x="2079825" y="470627"/>
            <a:chExt cx="3789605" cy="172973"/>
          </a:xfrm>
        </p:grpSpPr>
        <p:sp>
          <p:nvSpPr>
            <p:cNvPr id="82" name="Google Shape;82;p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3" name="Google Shape;83;p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4" name="Google Shape;84;p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 name="Google Shape;85;p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 name="Google Shape;86;p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 name="Google Shape;87;p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 name="Google Shape;88;p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 name="Google Shape;89;p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0" name="Google Shape;90;p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1" name="Google Shape;91;p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2" name="Google Shape;92;p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3" name="Google Shape;93;p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4" name="Google Shape;94;p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5" name="Google Shape;95;p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6" name="Google Shape;96;p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7" name="Google Shape;97;p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8" name="Google Shape;98;p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99" name="Google Shape;99;p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0" name="Google Shape;100;p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1" name="Google Shape;101;p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2" name="Google Shape;102;p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3" name="Google Shape;103;p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4" name="Google Shape;104;p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 name="Google Shape;105;p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 name="Google Shape;106;p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 name="Google Shape;107;p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 name="Google Shape;108;p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 name="Google Shape;109;p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 name="Google Shape;110;p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 name="Google Shape;111;p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extLst>
      <p:ext uri="{BB962C8B-B14F-4D97-AF65-F5344CB8AC3E}">
        <p14:creationId xmlns:p14="http://schemas.microsoft.com/office/powerpoint/2010/main" val="2721926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accent1"/>
        </a:solidFill>
        <a:effectLst/>
      </p:bgPr>
    </p:bg>
    <p:spTree>
      <p:nvGrpSpPr>
        <p:cNvPr id="1" name="Shape 112"/>
        <p:cNvGrpSpPr/>
        <p:nvPr/>
      </p:nvGrpSpPr>
      <p:grpSpPr>
        <a:xfrm>
          <a:off x="0" y="0"/>
          <a:ext cx="0" cy="0"/>
          <a:chOff x="0" y="0"/>
          <a:chExt cx="0" cy="0"/>
        </a:xfrm>
      </p:grpSpPr>
      <p:sp>
        <p:nvSpPr>
          <p:cNvPr id="113" name="Google Shape;113;p4"/>
          <p:cNvSpPr/>
          <p:nvPr/>
        </p:nvSpPr>
        <p:spPr>
          <a:xfrm>
            <a:off x="0" y="0"/>
            <a:ext cx="70504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4" name="Google Shape;114;p4"/>
          <p:cNvSpPr txBox="1">
            <a:spLocks noGrp="1"/>
          </p:cNvSpPr>
          <p:nvPr>
            <p:ph type="body" idx="1"/>
          </p:nvPr>
        </p:nvSpPr>
        <p:spPr>
          <a:xfrm>
            <a:off x="950967" y="1743267"/>
            <a:ext cx="10290000" cy="4141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Clr>
                <a:srgbClr val="FFFFFF"/>
              </a:buClr>
              <a:buSzPts val="1800"/>
              <a:buAutoNum type="arabicPeriod"/>
              <a:defRPr sz="1467">
                <a:solidFill>
                  <a:srgbClr val="FFFFFF"/>
                </a:solidFill>
              </a:defRPr>
            </a:lvl1pPr>
            <a:lvl2pPr marL="1219170" lvl="1" indent="-423323">
              <a:spcBef>
                <a:spcPts val="0"/>
              </a:spcBef>
              <a:spcAft>
                <a:spcPts val="0"/>
              </a:spcAft>
              <a:buClr>
                <a:srgbClr val="FFFFFF"/>
              </a:buClr>
              <a:buSzPts val="1400"/>
              <a:buAutoNum type="alphaLcPeriod"/>
              <a:defRPr>
                <a:solidFill>
                  <a:srgbClr val="FFFFFF"/>
                </a:solidFill>
              </a:defRPr>
            </a:lvl2pPr>
            <a:lvl3pPr marL="1828754" lvl="2" indent="-423323">
              <a:spcBef>
                <a:spcPts val="0"/>
              </a:spcBef>
              <a:spcAft>
                <a:spcPts val="0"/>
              </a:spcAft>
              <a:buClr>
                <a:srgbClr val="FFFFFF"/>
              </a:buClr>
              <a:buSzPts val="1400"/>
              <a:buAutoNum type="romanLcPeriod"/>
              <a:defRPr>
                <a:solidFill>
                  <a:srgbClr val="FFFFFF"/>
                </a:solidFill>
              </a:defRPr>
            </a:lvl3pPr>
            <a:lvl4pPr marL="2438339" lvl="3" indent="-423323">
              <a:spcBef>
                <a:spcPts val="0"/>
              </a:spcBef>
              <a:spcAft>
                <a:spcPts val="0"/>
              </a:spcAft>
              <a:buClr>
                <a:srgbClr val="FFFFFF"/>
              </a:buClr>
              <a:buSzPts val="1400"/>
              <a:buAutoNum type="arabicPeriod"/>
              <a:defRPr>
                <a:solidFill>
                  <a:srgbClr val="FFFFFF"/>
                </a:solidFill>
              </a:defRPr>
            </a:lvl4pPr>
            <a:lvl5pPr marL="3047924" lvl="4" indent="-423323">
              <a:spcBef>
                <a:spcPts val="0"/>
              </a:spcBef>
              <a:spcAft>
                <a:spcPts val="0"/>
              </a:spcAft>
              <a:buClr>
                <a:srgbClr val="FFFFFF"/>
              </a:buClr>
              <a:buSzPts val="1400"/>
              <a:buAutoNum type="alphaLcPeriod"/>
              <a:defRPr>
                <a:solidFill>
                  <a:srgbClr val="FFFFFF"/>
                </a:solidFill>
              </a:defRPr>
            </a:lvl5pPr>
            <a:lvl6pPr marL="3657509" lvl="5" indent="-423323">
              <a:spcBef>
                <a:spcPts val="0"/>
              </a:spcBef>
              <a:spcAft>
                <a:spcPts val="0"/>
              </a:spcAft>
              <a:buClr>
                <a:srgbClr val="FFFFFF"/>
              </a:buClr>
              <a:buSzPts val="1400"/>
              <a:buAutoNum type="romanLcPeriod"/>
              <a:defRPr>
                <a:solidFill>
                  <a:srgbClr val="FFFFFF"/>
                </a:solidFill>
              </a:defRPr>
            </a:lvl6pPr>
            <a:lvl7pPr marL="4267093" lvl="6" indent="-423323">
              <a:spcBef>
                <a:spcPts val="0"/>
              </a:spcBef>
              <a:spcAft>
                <a:spcPts val="0"/>
              </a:spcAft>
              <a:buClr>
                <a:srgbClr val="FFFFFF"/>
              </a:buClr>
              <a:buSzPts val="1400"/>
              <a:buAutoNum type="arabicPeriod"/>
              <a:defRPr>
                <a:solidFill>
                  <a:srgbClr val="FFFFFF"/>
                </a:solidFill>
              </a:defRPr>
            </a:lvl7pPr>
            <a:lvl8pPr marL="4876678" lvl="7" indent="-423323">
              <a:spcBef>
                <a:spcPts val="0"/>
              </a:spcBef>
              <a:spcAft>
                <a:spcPts val="0"/>
              </a:spcAft>
              <a:buClr>
                <a:srgbClr val="FFFFFF"/>
              </a:buClr>
              <a:buSzPts val="1400"/>
              <a:buAutoNum type="alphaLcPeriod"/>
              <a:defRPr>
                <a:solidFill>
                  <a:srgbClr val="FFFFFF"/>
                </a:solidFill>
              </a:defRPr>
            </a:lvl8pPr>
            <a:lvl9pPr marL="5486263" lvl="8" indent="-423323">
              <a:spcBef>
                <a:spcPts val="0"/>
              </a:spcBef>
              <a:spcAft>
                <a:spcPts val="0"/>
              </a:spcAft>
              <a:buClr>
                <a:srgbClr val="FFFFFF"/>
              </a:buClr>
              <a:buSzPts val="1400"/>
              <a:buAutoNum type="romanLcPeriod"/>
              <a:defRPr>
                <a:solidFill>
                  <a:srgbClr val="FFFFFF"/>
                </a:solidFill>
              </a:defRPr>
            </a:lvl9pPr>
          </a:lstStyle>
          <a:p>
            <a:endParaRPr/>
          </a:p>
        </p:txBody>
      </p:sp>
      <p:grpSp>
        <p:nvGrpSpPr>
          <p:cNvPr id="115" name="Google Shape;115;p4"/>
          <p:cNvGrpSpPr/>
          <p:nvPr/>
        </p:nvGrpSpPr>
        <p:grpSpPr>
          <a:xfrm>
            <a:off x="7740993" y="936539"/>
            <a:ext cx="4451017" cy="203163"/>
            <a:chOff x="2079825" y="470627"/>
            <a:chExt cx="3789605" cy="172973"/>
          </a:xfrm>
        </p:grpSpPr>
        <p:sp>
          <p:nvSpPr>
            <p:cNvPr id="116" name="Google Shape;116;p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7" name="Google Shape;117;p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8" name="Google Shape;118;p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9" name="Google Shape;119;p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0" name="Google Shape;120;p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1" name="Google Shape;121;p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2" name="Google Shape;122;p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3" name="Google Shape;123;p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4" name="Google Shape;124;p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5" name="Google Shape;125;p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6" name="Google Shape;126;p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7" name="Google Shape;127;p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8" name="Google Shape;128;p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29" name="Google Shape;129;p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0" name="Google Shape;130;p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1" name="Google Shape;131;p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2" name="Google Shape;132;p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3" name="Google Shape;133;p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4" name="Google Shape;134;p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5" name="Google Shape;135;p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6" name="Google Shape;136;p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7" name="Google Shape;137;p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8" name="Google Shape;138;p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39" name="Google Shape;139;p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0" name="Google Shape;140;p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1" name="Google Shape;141;p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2" name="Google Shape;142;p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3" name="Google Shape;143;p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4" name="Google Shape;144;p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45" name="Google Shape;145;p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46" name="Google Shape;146;p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329639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47"/>
        <p:cNvGrpSpPr/>
        <p:nvPr/>
      </p:nvGrpSpPr>
      <p:grpSpPr>
        <a:xfrm>
          <a:off x="0" y="0"/>
          <a:ext cx="0" cy="0"/>
          <a:chOff x="0" y="0"/>
          <a:chExt cx="0" cy="0"/>
        </a:xfrm>
      </p:grpSpPr>
      <p:sp>
        <p:nvSpPr>
          <p:cNvPr id="148" name="Google Shape;148;p5"/>
          <p:cNvSpPr/>
          <p:nvPr/>
        </p:nvSpPr>
        <p:spPr>
          <a:xfrm>
            <a:off x="1167" y="0"/>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6096000" y="0"/>
            <a:ext cx="60960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0" name="Google Shape;150;p5"/>
          <p:cNvGrpSpPr/>
          <p:nvPr/>
        </p:nvGrpSpPr>
        <p:grpSpPr>
          <a:xfrm>
            <a:off x="13" y="258025"/>
            <a:ext cx="6086840" cy="203161"/>
            <a:chOff x="10" y="212530"/>
            <a:chExt cx="4565130" cy="152371"/>
          </a:xfrm>
        </p:grpSpPr>
        <p:sp>
          <p:nvSpPr>
            <p:cNvPr id="151" name="Google Shape;151;p5"/>
            <p:cNvSpPr/>
            <p:nvPr/>
          </p:nvSpPr>
          <p:spPr>
            <a:xfrm>
              <a:off x="1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2" name="Google Shape;152;p5"/>
            <p:cNvSpPr/>
            <p:nvPr/>
          </p:nvSpPr>
          <p:spPr>
            <a:xfrm>
              <a:off x="11154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3" name="Google Shape;153;p5"/>
            <p:cNvSpPr/>
            <p:nvPr/>
          </p:nvSpPr>
          <p:spPr>
            <a:xfrm>
              <a:off x="22307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4" name="Google Shape;154;p5"/>
            <p:cNvSpPr/>
            <p:nvPr/>
          </p:nvSpPr>
          <p:spPr>
            <a:xfrm>
              <a:off x="33460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5" name="Google Shape;155;p5"/>
            <p:cNvSpPr/>
            <p:nvPr/>
          </p:nvSpPr>
          <p:spPr>
            <a:xfrm>
              <a:off x="44614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6" name="Google Shape;156;p5"/>
            <p:cNvSpPr/>
            <p:nvPr/>
          </p:nvSpPr>
          <p:spPr>
            <a:xfrm>
              <a:off x="55767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7" name="Google Shape;157;p5"/>
            <p:cNvSpPr/>
            <p:nvPr/>
          </p:nvSpPr>
          <p:spPr>
            <a:xfrm>
              <a:off x="66920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8" name="Google Shape;158;p5"/>
            <p:cNvSpPr/>
            <p:nvPr/>
          </p:nvSpPr>
          <p:spPr>
            <a:xfrm>
              <a:off x="78074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59" name="Google Shape;159;p5"/>
            <p:cNvSpPr/>
            <p:nvPr/>
          </p:nvSpPr>
          <p:spPr>
            <a:xfrm>
              <a:off x="8922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0" name="Google Shape;160;p5"/>
            <p:cNvSpPr/>
            <p:nvPr/>
          </p:nvSpPr>
          <p:spPr>
            <a:xfrm>
              <a:off x="10038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1" name="Google Shape;161;p5"/>
            <p:cNvSpPr/>
            <p:nvPr/>
          </p:nvSpPr>
          <p:spPr>
            <a:xfrm>
              <a:off x="11153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2" name="Google Shape;162;p5"/>
            <p:cNvSpPr/>
            <p:nvPr/>
          </p:nvSpPr>
          <p:spPr>
            <a:xfrm>
              <a:off x="12268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3" name="Google Shape;163;p5"/>
            <p:cNvSpPr/>
            <p:nvPr/>
          </p:nvSpPr>
          <p:spPr>
            <a:xfrm>
              <a:off x="13384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4" name="Google Shape;164;p5"/>
            <p:cNvSpPr/>
            <p:nvPr/>
          </p:nvSpPr>
          <p:spPr>
            <a:xfrm>
              <a:off x="14499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5" name="Google Shape;165;p5"/>
            <p:cNvSpPr/>
            <p:nvPr/>
          </p:nvSpPr>
          <p:spPr>
            <a:xfrm>
              <a:off x="156147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6" name="Google Shape;166;p5"/>
            <p:cNvSpPr/>
            <p:nvPr/>
          </p:nvSpPr>
          <p:spPr>
            <a:xfrm>
              <a:off x="167300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7" name="Google Shape;167;p5"/>
            <p:cNvSpPr/>
            <p:nvPr/>
          </p:nvSpPr>
          <p:spPr>
            <a:xfrm>
              <a:off x="178453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8" name="Google Shape;168;p5"/>
            <p:cNvSpPr/>
            <p:nvPr/>
          </p:nvSpPr>
          <p:spPr>
            <a:xfrm>
              <a:off x="189607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69" name="Google Shape;169;p5"/>
            <p:cNvSpPr/>
            <p:nvPr/>
          </p:nvSpPr>
          <p:spPr>
            <a:xfrm>
              <a:off x="200760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0" name="Google Shape;170;p5"/>
            <p:cNvSpPr/>
            <p:nvPr/>
          </p:nvSpPr>
          <p:spPr>
            <a:xfrm>
              <a:off x="211913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1" name="Google Shape;171;p5"/>
            <p:cNvSpPr/>
            <p:nvPr/>
          </p:nvSpPr>
          <p:spPr>
            <a:xfrm>
              <a:off x="223067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2" name="Google Shape;172;p5"/>
            <p:cNvSpPr/>
            <p:nvPr/>
          </p:nvSpPr>
          <p:spPr>
            <a:xfrm>
              <a:off x="234220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3" name="Google Shape;173;p5"/>
            <p:cNvSpPr/>
            <p:nvPr/>
          </p:nvSpPr>
          <p:spPr>
            <a:xfrm>
              <a:off x="245373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4" name="Google Shape;174;p5"/>
            <p:cNvSpPr/>
            <p:nvPr/>
          </p:nvSpPr>
          <p:spPr>
            <a:xfrm>
              <a:off x="256527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5" name="Google Shape;175;p5"/>
            <p:cNvSpPr/>
            <p:nvPr/>
          </p:nvSpPr>
          <p:spPr>
            <a:xfrm>
              <a:off x="267680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6" name="Google Shape;176;p5"/>
            <p:cNvSpPr/>
            <p:nvPr/>
          </p:nvSpPr>
          <p:spPr>
            <a:xfrm>
              <a:off x="278833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7" name="Google Shape;177;p5"/>
            <p:cNvSpPr/>
            <p:nvPr/>
          </p:nvSpPr>
          <p:spPr>
            <a:xfrm>
              <a:off x="289986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8" name="Google Shape;178;p5"/>
            <p:cNvSpPr/>
            <p:nvPr/>
          </p:nvSpPr>
          <p:spPr>
            <a:xfrm>
              <a:off x="301140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79" name="Google Shape;179;p5"/>
            <p:cNvSpPr/>
            <p:nvPr/>
          </p:nvSpPr>
          <p:spPr>
            <a:xfrm>
              <a:off x="31229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0" name="Google Shape;180;p5"/>
            <p:cNvSpPr/>
            <p:nvPr/>
          </p:nvSpPr>
          <p:spPr>
            <a:xfrm>
              <a:off x="32344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1" name="Google Shape;181;p5"/>
            <p:cNvSpPr/>
            <p:nvPr/>
          </p:nvSpPr>
          <p:spPr>
            <a:xfrm>
              <a:off x="334599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2" name="Google Shape;182;p5"/>
            <p:cNvSpPr/>
            <p:nvPr/>
          </p:nvSpPr>
          <p:spPr>
            <a:xfrm>
              <a:off x="34575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3" name="Google Shape;183;p5"/>
            <p:cNvSpPr/>
            <p:nvPr/>
          </p:nvSpPr>
          <p:spPr>
            <a:xfrm>
              <a:off x="35690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4" name="Google Shape;184;p5"/>
            <p:cNvSpPr/>
            <p:nvPr/>
          </p:nvSpPr>
          <p:spPr>
            <a:xfrm>
              <a:off x="368059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5" name="Google Shape;185;p5"/>
            <p:cNvSpPr/>
            <p:nvPr/>
          </p:nvSpPr>
          <p:spPr>
            <a:xfrm>
              <a:off x="379213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6" name="Google Shape;186;p5"/>
            <p:cNvSpPr/>
            <p:nvPr/>
          </p:nvSpPr>
          <p:spPr>
            <a:xfrm>
              <a:off x="390366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7" name="Google Shape;187;p5"/>
            <p:cNvSpPr/>
            <p:nvPr/>
          </p:nvSpPr>
          <p:spPr>
            <a:xfrm>
              <a:off x="401519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8" name="Google Shape;188;p5"/>
            <p:cNvSpPr/>
            <p:nvPr/>
          </p:nvSpPr>
          <p:spPr>
            <a:xfrm>
              <a:off x="412673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89" name="Google Shape;189;p5"/>
            <p:cNvSpPr/>
            <p:nvPr/>
          </p:nvSpPr>
          <p:spPr>
            <a:xfrm>
              <a:off x="423826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90" name="Google Shape;190;p5"/>
            <p:cNvSpPr/>
            <p:nvPr/>
          </p:nvSpPr>
          <p:spPr>
            <a:xfrm>
              <a:off x="434979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sp>
          <p:nvSpPr>
            <p:cNvPr id="191" name="Google Shape;191;p5"/>
            <p:cNvSpPr/>
            <p:nvPr/>
          </p:nvSpPr>
          <p:spPr>
            <a:xfrm>
              <a:off x="446132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4"/>
              </a:solidFill>
              <a:prstDash val="solid"/>
              <a:round/>
              <a:headEnd type="none" w="med" len="med"/>
              <a:tailEnd type="none" w="med" len="med"/>
            </a:ln>
          </p:spPr>
        </p:sp>
      </p:grpSp>
      <p:grpSp>
        <p:nvGrpSpPr>
          <p:cNvPr id="192" name="Google Shape;192;p5"/>
          <p:cNvGrpSpPr/>
          <p:nvPr/>
        </p:nvGrpSpPr>
        <p:grpSpPr>
          <a:xfrm>
            <a:off x="6100580" y="6396692"/>
            <a:ext cx="6086840" cy="203161"/>
            <a:chOff x="10" y="212530"/>
            <a:chExt cx="4565130" cy="152371"/>
          </a:xfrm>
        </p:grpSpPr>
        <p:sp>
          <p:nvSpPr>
            <p:cNvPr id="193" name="Google Shape;193;p5"/>
            <p:cNvSpPr/>
            <p:nvPr/>
          </p:nvSpPr>
          <p:spPr>
            <a:xfrm>
              <a:off x="1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4" name="Google Shape;194;p5"/>
            <p:cNvSpPr/>
            <p:nvPr/>
          </p:nvSpPr>
          <p:spPr>
            <a:xfrm>
              <a:off x="11154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5" name="Google Shape;195;p5"/>
            <p:cNvSpPr/>
            <p:nvPr/>
          </p:nvSpPr>
          <p:spPr>
            <a:xfrm>
              <a:off x="22307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6" name="Google Shape;196;p5"/>
            <p:cNvSpPr/>
            <p:nvPr/>
          </p:nvSpPr>
          <p:spPr>
            <a:xfrm>
              <a:off x="33460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7" name="Google Shape;197;p5"/>
            <p:cNvSpPr/>
            <p:nvPr/>
          </p:nvSpPr>
          <p:spPr>
            <a:xfrm>
              <a:off x="44614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8" name="Google Shape;198;p5"/>
            <p:cNvSpPr/>
            <p:nvPr/>
          </p:nvSpPr>
          <p:spPr>
            <a:xfrm>
              <a:off x="55767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99" name="Google Shape;199;p5"/>
            <p:cNvSpPr/>
            <p:nvPr/>
          </p:nvSpPr>
          <p:spPr>
            <a:xfrm>
              <a:off x="66920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0" name="Google Shape;200;p5"/>
            <p:cNvSpPr/>
            <p:nvPr/>
          </p:nvSpPr>
          <p:spPr>
            <a:xfrm>
              <a:off x="78074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1" name="Google Shape;201;p5"/>
            <p:cNvSpPr/>
            <p:nvPr/>
          </p:nvSpPr>
          <p:spPr>
            <a:xfrm>
              <a:off x="8922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2" name="Google Shape;202;p5"/>
            <p:cNvSpPr/>
            <p:nvPr/>
          </p:nvSpPr>
          <p:spPr>
            <a:xfrm>
              <a:off x="10038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3" name="Google Shape;203;p5"/>
            <p:cNvSpPr/>
            <p:nvPr/>
          </p:nvSpPr>
          <p:spPr>
            <a:xfrm>
              <a:off x="11153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4" name="Google Shape;204;p5"/>
            <p:cNvSpPr/>
            <p:nvPr/>
          </p:nvSpPr>
          <p:spPr>
            <a:xfrm>
              <a:off x="122687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5" name="Google Shape;205;p5"/>
            <p:cNvSpPr/>
            <p:nvPr/>
          </p:nvSpPr>
          <p:spPr>
            <a:xfrm>
              <a:off x="133840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6" name="Google Shape;206;p5"/>
            <p:cNvSpPr/>
            <p:nvPr/>
          </p:nvSpPr>
          <p:spPr>
            <a:xfrm>
              <a:off x="144994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7" name="Google Shape;207;p5"/>
            <p:cNvSpPr/>
            <p:nvPr/>
          </p:nvSpPr>
          <p:spPr>
            <a:xfrm>
              <a:off x="156147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8" name="Google Shape;208;p5"/>
            <p:cNvSpPr/>
            <p:nvPr/>
          </p:nvSpPr>
          <p:spPr>
            <a:xfrm>
              <a:off x="167300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09" name="Google Shape;209;p5"/>
            <p:cNvSpPr/>
            <p:nvPr/>
          </p:nvSpPr>
          <p:spPr>
            <a:xfrm>
              <a:off x="178453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0" name="Google Shape;210;p5"/>
            <p:cNvSpPr/>
            <p:nvPr/>
          </p:nvSpPr>
          <p:spPr>
            <a:xfrm>
              <a:off x="189607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1" name="Google Shape;211;p5"/>
            <p:cNvSpPr/>
            <p:nvPr/>
          </p:nvSpPr>
          <p:spPr>
            <a:xfrm>
              <a:off x="200760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2" name="Google Shape;212;p5"/>
            <p:cNvSpPr/>
            <p:nvPr/>
          </p:nvSpPr>
          <p:spPr>
            <a:xfrm>
              <a:off x="211913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3" name="Google Shape;213;p5"/>
            <p:cNvSpPr/>
            <p:nvPr/>
          </p:nvSpPr>
          <p:spPr>
            <a:xfrm>
              <a:off x="223067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4" name="Google Shape;214;p5"/>
            <p:cNvSpPr/>
            <p:nvPr/>
          </p:nvSpPr>
          <p:spPr>
            <a:xfrm>
              <a:off x="234220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5" name="Google Shape;215;p5"/>
            <p:cNvSpPr/>
            <p:nvPr/>
          </p:nvSpPr>
          <p:spPr>
            <a:xfrm>
              <a:off x="245373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6" name="Google Shape;216;p5"/>
            <p:cNvSpPr/>
            <p:nvPr/>
          </p:nvSpPr>
          <p:spPr>
            <a:xfrm>
              <a:off x="256527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7" name="Google Shape;217;p5"/>
            <p:cNvSpPr/>
            <p:nvPr/>
          </p:nvSpPr>
          <p:spPr>
            <a:xfrm>
              <a:off x="267680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8" name="Google Shape;218;p5"/>
            <p:cNvSpPr/>
            <p:nvPr/>
          </p:nvSpPr>
          <p:spPr>
            <a:xfrm>
              <a:off x="278833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19" name="Google Shape;219;p5"/>
            <p:cNvSpPr/>
            <p:nvPr/>
          </p:nvSpPr>
          <p:spPr>
            <a:xfrm>
              <a:off x="289986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0" name="Google Shape;220;p5"/>
            <p:cNvSpPr/>
            <p:nvPr/>
          </p:nvSpPr>
          <p:spPr>
            <a:xfrm>
              <a:off x="301140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1" name="Google Shape;221;p5"/>
            <p:cNvSpPr/>
            <p:nvPr/>
          </p:nvSpPr>
          <p:spPr>
            <a:xfrm>
              <a:off x="31229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2" name="Google Shape;222;p5"/>
            <p:cNvSpPr/>
            <p:nvPr/>
          </p:nvSpPr>
          <p:spPr>
            <a:xfrm>
              <a:off x="32344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3" name="Google Shape;223;p5"/>
            <p:cNvSpPr/>
            <p:nvPr/>
          </p:nvSpPr>
          <p:spPr>
            <a:xfrm>
              <a:off x="334599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4" name="Google Shape;224;p5"/>
            <p:cNvSpPr/>
            <p:nvPr/>
          </p:nvSpPr>
          <p:spPr>
            <a:xfrm>
              <a:off x="3457532"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5" name="Google Shape;225;p5"/>
            <p:cNvSpPr/>
            <p:nvPr/>
          </p:nvSpPr>
          <p:spPr>
            <a:xfrm>
              <a:off x="3569065"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6" name="Google Shape;226;p5"/>
            <p:cNvSpPr/>
            <p:nvPr/>
          </p:nvSpPr>
          <p:spPr>
            <a:xfrm>
              <a:off x="3680598"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7" name="Google Shape;227;p5"/>
            <p:cNvSpPr/>
            <p:nvPr/>
          </p:nvSpPr>
          <p:spPr>
            <a:xfrm>
              <a:off x="3792131"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8" name="Google Shape;228;p5"/>
            <p:cNvSpPr/>
            <p:nvPr/>
          </p:nvSpPr>
          <p:spPr>
            <a:xfrm>
              <a:off x="3903664"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29" name="Google Shape;229;p5"/>
            <p:cNvSpPr/>
            <p:nvPr/>
          </p:nvSpPr>
          <p:spPr>
            <a:xfrm>
              <a:off x="4015197"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0" name="Google Shape;230;p5"/>
            <p:cNvSpPr/>
            <p:nvPr/>
          </p:nvSpPr>
          <p:spPr>
            <a:xfrm>
              <a:off x="4126730"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1" name="Google Shape;231;p5"/>
            <p:cNvSpPr/>
            <p:nvPr/>
          </p:nvSpPr>
          <p:spPr>
            <a:xfrm>
              <a:off x="4238263"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2" name="Google Shape;232;p5"/>
            <p:cNvSpPr/>
            <p:nvPr/>
          </p:nvSpPr>
          <p:spPr>
            <a:xfrm>
              <a:off x="4349796"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233" name="Google Shape;233;p5"/>
            <p:cNvSpPr/>
            <p:nvPr/>
          </p:nvSpPr>
          <p:spPr>
            <a:xfrm>
              <a:off x="4461329" y="2125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234" name="Google Shape;234;p5"/>
          <p:cNvSpPr txBox="1">
            <a:spLocks noGrp="1"/>
          </p:cNvSpPr>
          <p:nvPr>
            <p:ph type="title"/>
          </p:nvPr>
        </p:nvSpPr>
        <p:spPr>
          <a:xfrm>
            <a:off x="1874007" y="3845845"/>
            <a:ext cx="3206000" cy="4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235" name="Google Shape;235;p5"/>
          <p:cNvSpPr txBox="1">
            <a:spLocks noGrp="1"/>
          </p:cNvSpPr>
          <p:nvPr>
            <p:ph type="subTitle" idx="1"/>
          </p:nvPr>
        </p:nvSpPr>
        <p:spPr>
          <a:xfrm>
            <a:off x="1869269" y="4330515"/>
            <a:ext cx="3206000" cy="1523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6" name="Google Shape;236;p5"/>
          <p:cNvSpPr txBox="1">
            <a:spLocks noGrp="1"/>
          </p:cNvSpPr>
          <p:nvPr>
            <p:ph type="title" idx="2"/>
          </p:nvPr>
        </p:nvSpPr>
        <p:spPr>
          <a:xfrm>
            <a:off x="7114340" y="1017385"/>
            <a:ext cx="3206000" cy="40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67" b="0">
                <a:solidFill>
                  <a:srgbClr val="FFFFFF"/>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237" name="Google Shape;237;p5"/>
          <p:cNvSpPr txBox="1">
            <a:spLocks noGrp="1"/>
          </p:cNvSpPr>
          <p:nvPr>
            <p:ph type="subTitle" idx="3"/>
          </p:nvPr>
        </p:nvSpPr>
        <p:spPr>
          <a:xfrm>
            <a:off x="7111984" y="1507613"/>
            <a:ext cx="3206000" cy="1523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867">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247366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8"/>
        <p:cNvGrpSpPr/>
        <p:nvPr/>
      </p:nvGrpSpPr>
      <p:grpSpPr>
        <a:xfrm>
          <a:off x="0" y="0"/>
          <a:ext cx="0" cy="0"/>
          <a:chOff x="0" y="0"/>
          <a:chExt cx="0" cy="0"/>
        </a:xfrm>
      </p:grpSpPr>
      <p:sp>
        <p:nvSpPr>
          <p:cNvPr id="239" name="Google Shape;239;p6"/>
          <p:cNvSpPr/>
          <p:nvPr/>
        </p:nvSpPr>
        <p:spPr>
          <a:xfrm>
            <a:off x="0" y="0"/>
            <a:ext cx="42852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0" name="Google Shape;240;p6"/>
          <p:cNvSpPr/>
          <p:nvPr/>
        </p:nvSpPr>
        <p:spPr>
          <a:xfrm>
            <a:off x="7906800" y="5143500"/>
            <a:ext cx="4157200" cy="203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41" name="Google Shape;241;p6"/>
          <p:cNvGrpSpPr/>
          <p:nvPr/>
        </p:nvGrpSpPr>
        <p:grpSpPr>
          <a:xfrm>
            <a:off x="7740993" y="936539"/>
            <a:ext cx="4451017" cy="203163"/>
            <a:chOff x="2079825" y="470627"/>
            <a:chExt cx="3789605" cy="172973"/>
          </a:xfrm>
        </p:grpSpPr>
        <p:sp>
          <p:nvSpPr>
            <p:cNvPr id="242" name="Google Shape;242;p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3" name="Google Shape;243;p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4" name="Google Shape;244;p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5" name="Google Shape;245;p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6" name="Google Shape;246;p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7" name="Google Shape;247;p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8" name="Google Shape;248;p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49" name="Google Shape;249;p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0" name="Google Shape;250;p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1" name="Google Shape;251;p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2" name="Google Shape;252;p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3" name="Google Shape;253;p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4" name="Google Shape;254;p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5" name="Google Shape;255;p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6" name="Google Shape;256;p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7" name="Google Shape;257;p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8" name="Google Shape;258;p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59" name="Google Shape;259;p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0" name="Google Shape;260;p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1" name="Google Shape;261;p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2" name="Google Shape;262;p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3" name="Google Shape;263;p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4" name="Google Shape;264;p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5" name="Google Shape;265;p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6" name="Google Shape;266;p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7" name="Google Shape;267;p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8" name="Google Shape;268;p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69" name="Google Shape;269;p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0" name="Google Shape;270;p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1" name="Google Shape;271;p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272" name="Google Shape;272;p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484059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73"/>
        <p:cNvGrpSpPr/>
        <p:nvPr/>
      </p:nvGrpSpPr>
      <p:grpSpPr>
        <a:xfrm>
          <a:off x="0" y="0"/>
          <a:ext cx="0" cy="0"/>
          <a:chOff x="0" y="0"/>
          <a:chExt cx="0" cy="0"/>
        </a:xfrm>
      </p:grpSpPr>
      <p:sp>
        <p:nvSpPr>
          <p:cNvPr id="274" name="Google Shape;274;p7"/>
          <p:cNvSpPr/>
          <p:nvPr/>
        </p:nvSpPr>
        <p:spPr>
          <a:xfrm>
            <a:off x="0" y="3725433"/>
            <a:ext cx="11829200" cy="2770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5" name="Google Shape;275;p7"/>
          <p:cNvSpPr txBox="1">
            <a:spLocks noGrp="1"/>
          </p:cNvSpPr>
          <p:nvPr>
            <p:ph type="title"/>
          </p:nvPr>
        </p:nvSpPr>
        <p:spPr>
          <a:xfrm>
            <a:off x="2381500" y="4834033"/>
            <a:ext cx="2308400" cy="5528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b="0">
                <a:latin typeface="NanumMyeongjo ExtraBold"/>
                <a:ea typeface="NanumMyeongjo ExtraBold"/>
                <a:cs typeface="NanumMyeongjo ExtraBold"/>
                <a:sym typeface="NanumMyeongjo ExtraBold"/>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276" name="Google Shape;276;p7"/>
          <p:cNvSpPr txBox="1">
            <a:spLocks noGrp="1"/>
          </p:cNvSpPr>
          <p:nvPr>
            <p:ph type="subTitle" idx="1"/>
          </p:nvPr>
        </p:nvSpPr>
        <p:spPr>
          <a:xfrm>
            <a:off x="5693284" y="4184433"/>
            <a:ext cx="4117200" cy="18520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2133"/>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77" name="Google Shape;277;p7"/>
          <p:cNvGrpSpPr/>
          <p:nvPr/>
        </p:nvGrpSpPr>
        <p:grpSpPr>
          <a:xfrm rot="-5400000">
            <a:off x="-1274541" y="4530921"/>
            <a:ext cx="4451017" cy="203163"/>
            <a:chOff x="2079825" y="470627"/>
            <a:chExt cx="3789605" cy="172973"/>
          </a:xfrm>
        </p:grpSpPr>
        <p:sp>
          <p:nvSpPr>
            <p:cNvPr id="278" name="Google Shape;278;p7"/>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79" name="Google Shape;279;p7"/>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0" name="Google Shape;280;p7"/>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1" name="Google Shape;281;p7"/>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2" name="Google Shape;282;p7"/>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3" name="Google Shape;283;p7"/>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4" name="Google Shape;284;p7"/>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5" name="Google Shape;285;p7"/>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6" name="Google Shape;286;p7"/>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7" name="Google Shape;287;p7"/>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8" name="Google Shape;288;p7"/>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89" name="Google Shape;289;p7"/>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0" name="Google Shape;290;p7"/>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1" name="Google Shape;291;p7"/>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2" name="Google Shape;292;p7"/>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3" name="Google Shape;293;p7"/>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4" name="Google Shape;294;p7"/>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5" name="Google Shape;295;p7"/>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6" name="Google Shape;296;p7"/>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7" name="Google Shape;297;p7"/>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8" name="Google Shape;298;p7"/>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299" name="Google Shape;299;p7"/>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0" name="Google Shape;300;p7"/>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1" name="Google Shape;301;p7"/>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2" name="Google Shape;302;p7"/>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3" name="Google Shape;303;p7"/>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4" name="Google Shape;304;p7"/>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5" name="Google Shape;305;p7"/>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6" name="Google Shape;306;p7"/>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307" name="Google Shape;307;p7"/>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668269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08"/>
        <p:cNvGrpSpPr/>
        <p:nvPr/>
      </p:nvGrpSpPr>
      <p:grpSpPr>
        <a:xfrm>
          <a:off x="0" y="0"/>
          <a:ext cx="0" cy="0"/>
          <a:chOff x="0" y="0"/>
          <a:chExt cx="0" cy="0"/>
        </a:xfrm>
      </p:grpSpPr>
      <p:sp>
        <p:nvSpPr>
          <p:cNvPr id="309" name="Google Shape;309;p8"/>
          <p:cNvSpPr txBox="1">
            <a:spLocks noGrp="1"/>
          </p:cNvSpPr>
          <p:nvPr>
            <p:ph type="title"/>
          </p:nvPr>
        </p:nvSpPr>
        <p:spPr>
          <a:xfrm>
            <a:off x="2670600" y="1769800"/>
            <a:ext cx="6850800" cy="3318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800"/>
              <a:buNone/>
              <a:defRPr sz="9866" b="0">
                <a:latin typeface="NanumMyeongjo ExtraBold"/>
                <a:ea typeface="NanumMyeongjo ExtraBold"/>
                <a:cs typeface="NanumMyeongjo ExtraBold"/>
                <a:sym typeface="NanumMyeongjo ExtraBold"/>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310" name="Google Shape;310;p8"/>
          <p:cNvGrpSpPr/>
          <p:nvPr/>
        </p:nvGrpSpPr>
        <p:grpSpPr>
          <a:xfrm rot="10800000">
            <a:off x="-8" y="6037073"/>
            <a:ext cx="12183992" cy="203161"/>
            <a:chOff x="-6" y="4527804"/>
            <a:chExt cx="9137994" cy="152371"/>
          </a:xfrm>
        </p:grpSpPr>
        <p:sp>
          <p:nvSpPr>
            <p:cNvPr id="311" name="Google Shape;311;p8"/>
            <p:cNvSpPr/>
            <p:nvPr/>
          </p:nvSpPr>
          <p:spPr>
            <a:xfrm>
              <a:off x="-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2" name="Google Shape;312;p8"/>
            <p:cNvSpPr/>
            <p:nvPr/>
          </p:nvSpPr>
          <p:spPr>
            <a:xfrm>
              <a:off x="1115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3" name="Google Shape;313;p8"/>
            <p:cNvSpPr/>
            <p:nvPr/>
          </p:nvSpPr>
          <p:spPr>
            <a:xfrm>
              <a:off x="2230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4" name="Google Shape;314;p8"/>
            <p:cNvSpPr/>
            <p:nvPr/>
          </p:nvSpPr>
          <p:spPr>
            <a:xfrm>
              <a:off x="3345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5" name="Google Shape;315;p8"/>
            <p:cNvSpPr/>
            <p:nvPr/>
          </p:nvSpPr>
          <p:spPr>
            <a:xfrm>
              <a:off x="4461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6" name="Google Shape;316;p8"/>
            <p:cNvSpPr/>
            <p:nvPr/>
          </p:nvSpPr>
          <p:spPr>
            <a:xfrm>
              <a:off x="5576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7" name="Google Shape;317;p8"/>
            <p:cNvSpPr/>
            <p:nvPr/>
          </p:nvSpPr>
          <p:spPr>
            <a:xfrm>
              <a:off x="6691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8" name="Google Shape;318;p8"/>
            <p:cNvSpPr/>
            <p:nvPr/>
          </p:nvSpPr>
          <p:spPr>
            <a:xfrm>
              <a:off x="7807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19" name="Google Shape;319;p8"/>
            <p:cNvSpPr/>
            <p:nvPr/>
          </p:nvSpPr>
          <p:spPr>
            <a:xfrm>
              <a:off x="8922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0" name="Google Shape;320;p8"/>
            <p:cNvSpPr/>
            <p:nvPr/>
          </p:nvSpPr>
          <p:spPr>
            <a:xfrm>
              <a:off x="10037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1" name="Google Shape;321;p8"/>
            <p:cNvSpPr/>
            <p:nvPr/>
          </p:nvSpPr>
          <p:spPr>
            <a:xfrm>
              <a:off x="11153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2" name="Google Shape;322;p8"/>
            <p:cNvSpPr/>
            <p:nvPr/>
          </p:nvSpPr>
          <p:spPr>
            <a:xfrm>
              <a:off x="12268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3" name="Google Shape;323;p8"/>
            <p:cNvSpPr/>
            <p:nvPr/>
          </p:nvSpPr>
          <p:spPr>
            <a:xfrm>
              <a:off x="13383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4" name="Google Shape;324;p8"/>
            <p:cNvSpPr/>
            <p:nvPr/>
          </p:nvSpPr>
          <p:spPr>
            <a:xfrm>
              <a:off x="14499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5" name="Google Shape;325;p8"/>
            <p:cNvSpPr/>
            <p:nvPr/>
          </p:nvSpPr>
          <p:spPr>
            <a:xfrm>
              <a:off x="15614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6" name="Google Shape;326;p8"/>
            <p:cNvSpPr/>
            <p:nvPr/>
          </p:nvSpPr>
          <p:spPr>
            <a:xfrm>
              <a:off x="16729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7" name="Google Shape;327;p8"/>
            <p:cNvSpPr/>
            <p:nvPr/>
          </p:nvSpPr>
          <p:spPr>
            <a:xfrm>
              <a:off x="17845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8" name="Google Shape;328;p8"/>
            <p:cNvSpPr/>
            <p:nvPr/>
          </p:nvSpPr>
          <p:spPr>
            <a:xfrm>
              <a:off x="18960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29" name="Google Shape;329;p8"/>
            <p:cNvSpPr/>
            <p:nvPr/>
          </p:nvSpPr>
          <p:spPr>
            <a:xfrm>
              <a:off x="20075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0" name="Google Shape;330;p8"/>
            <p:cNvSpPr/>
            <p:nvPr/>
          </p:nvSpPr>
          <p:spPr>
            <a:xfrm>
              <a:off x="21191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1" name="Google Shape;331;p8"/>
            <p:cNvSpPr/>
            <p:nvPr/>
          </p:nvSpPr>
          <p:spPr>
            <a:xfrm>
              <a:off x="22306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2" name="Google Shape;332;p8"/>
            <p:cNvSpPr/>
            <p:nvPr/>
          </p:nvSpPr>
          <p:spPr>
            <a:xfrm>
              <a:off x="23421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3" name="Google Shape;333;p8"/>
            <p:cNvSpPr/>
            <p:nvPr/>
          </p:nvSpPr>
          <p:spPr>
            <a:xfrm>
              <a:off x="24537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4" name="Google Shape;334;p8"/>
            <p:cNvSpPr/>
            <p:nvPr/>
          </p:nvSpPr>
          <p:spPr>
            <a:xfrm>
              <a:off x="25652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5" name="Google Shape;335;p8"/>
            <p:cNvSpPr/>
            <p:nvPr/>
          </p:nvSpPr>
          <p:spPr>
            <a:xfrm>
              <a:off x="26767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6" name="Google Shape;336;p8"/>
            <p:cNvSpPr/>
            <p:nvPr/>
          </p:nvSpPr>
          <p:spPr>
            <a:xfrm>
              <a:off x="27883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7" name="Google Shape;337;p8"/>
            <p:cNvSpPr/>
            <p:nvPr/>
          </p:nvSpPr>
          <p:spPr>
            <a:xfrm>
              <a:off x="28998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8" name="Google Shape;338;p8"/>
            <p:cNvSpPr/>
            <p:nvPr/>
          </p:nvSpPr>
          <p:spPr>
            <a:xfrm>
              <a:off x="30113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39" name="Google Shape;339;p8"/>
            <p:cNvSpPr/>
            <p:nvPr/>
          </p:nvSpPr>
          <p:spPr>
            <a:xfrm>
              <a:off x="31229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0" name="Google Shape;340;p8"/>
            <p:cNvSpPr/>
            <p:nvPr/>
          </p:nvSpPr>
          <p:spPr>
            <a:xfrm>
              <a:off x="32344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1" name="Google Shape;341;p8"/>
            <p:cNvSpPr/>
            <p:nvPr/>
          </p:nvSpPr>
          <p:spPr>
            <a:xfrm>
              <a:off x="345749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2" name="Google Shape;342;p8"/>
            <p:cNvSpPr/>
            <p:nvPr/>
          </p:nvSpPr>
          <p:spPr>
            <a:xfrm>
              <a:off x="35690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3" name="Google Shape;343;p8"/>
            <p:cNvSpPr/>
            <p:nvPr/>
          </p:nvSpPr>
          <p:spPr>
            <a:xfrm>
              <a:off x="36805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4" name="Google Shape;344;p8"/>
            <p:cNvSpPr/>
            <p:nvPr/>
          </p:nvSpPr>
          <p:spPr>
            <a:xfrm>
              <a:off x="37920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5" name="Google Shape;345;p8"/>
            <p:cNvSpPr/>
            <p:nvPr/>
          </p:nvSpPr>
          <p:spPr>
            <a:xfrm>
              <a:off x="39036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6" name="Google Shape;346;p8"/>
            <p:cNvSpPr/>
            <p:nvPr/>
          </p:nvSpPr>
          <p:spPr>
            <a:xfrm>
              <a:off x="40151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7" name="Google Shape;347;p8"/>
            <p:cNvSpPr/>
            <p:nvPr/>
          </p:nvSpPr>
          <p:spPr>
            <a:xfrm>
              <a:off x="41266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8" name="Google Shape;348;p8"/>
            <p:cNvSpPr/>
            <p:nvPr/>
          </p:nvSpPr>
          <p:spPr>
            <a:xfrm>
              <a:off x="42382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49" name="Google Shape;349;p8"/>
            <p:cNvSpPr/>
            <p:nvPr/>
          </p:nvSpPr>
          <p:spPr>
            <a:xfrm>
              <a:off x="43497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0" name="Google Shape;350;p8"/>
            <p:cNvSpPr/>
            <p:nvPr/>
          </p:nvSpPr>
          <p:spPr>
            <a:xfrm>
              <a:off x="44612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1" name="Google Shape;351;p8"/>
            <p:cNvSpPr/>
            <p:nvPr/>
          </p:nvSpPr>
          <p:spPr>
            <a:xfrm>
              <a:off x="45728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2" name="Google Shape;352;p8"/>
            <p:cNvSpPr/>
            <p:nvPr/>
          </p:nvSpPr>
          <p:spPr>
            <a:xfrm>
              <a:off x="46843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3" name="Google Shape;353;p8"/>
            <p:cNvSpPr/>
            <p:nvPr/>
          </p:nvSpPr>
          <p:spPr>
            <a:xfrm>
              <a:off x="47958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4" name="Google Shape;354;p8"/>
            <p:cNvSpPr/>
            <p:nvPr/>
          </p:nvSpPr>
          <p:spPr>
            <a:xfrm>
              <a:off x="49074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5" name="Google Shape;355;p8"/>
            <p:cNvSpPr/>
            <p:nvPr/>
          </p:nvSpPr>
          <p:spPr>
            <a:xfrm>
              <a:off x="50189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6" name="Google Shape;356;p8"/>
            <p:cNvSpPr/>
            <p:nvPr/>
          </p:nvSpPr>
          <p:spPr>
            <a:xfrm>
              <a:off x="51304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7" name="Google Shape;357;p8"/>
            <p:cNvSpPr/>
            <p:nvPr/>
          </p:nvSpPr>
          <p:spPr>
            <a:xfrm>
              <a:off x="52420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8" name="Google Shape;358;p8"/>
            <p:cNvSpPr/>
            <p:nvPr/>
          </p:nvSpPr>
          <p:spPr>
            <a:xfrm>
              <a:off x="53535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59" name="Google Shape;359;p8"/>
            <p:cNvSpPr/>
            <p:nvPr/>
          </p:nvSpPr>
          <p:spPr>
            <a:xfrm>
              <a:off x="54650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0" name="Google Shape;360;p8"/>
            <p:cNvSpPr/>
            <p:nvPr/>
          </p:nvSpPr>
          <p:spPr>
            <a:xfrm>
              <a:off x="55766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1" name="Google Shape;361;p8"/>
            <p:cNvSpPr/>
            <p:nvPr/>
          </p:nvSpPr>
          <p:spPr>
            <a:xfrm>
              <a:off x="56881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2" name="Google Shape;362;p8"/>
            <p:cNvSpPr/>
            <p:nvPr/>
          </p:nvSpPr>
          <p:spPr>
            <a:xfrm>
              <a:off x="57996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3" name="Google Shape;363;p8"/>
            <p:cNvSpPr/>
            <p:nvPr/>
          </p:nvSpPr>
          <p:spPr>
            <a:xfrm>
              <a:off x="59112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4" name="Google Shape;364;p8"/>
            <p:cNvSpPr/>
            <p:nvPr/>
          </p:nvSpPr>
          <p:spPr>
            <a:xfrm>
              <a:off x="60227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5" name="Google Shape;365;p8"/>
            <p:cNvSpPr/>
            <p:nvPr/>
          </p:nvSpPr>
          <p:spPr>
            <a:xfrm>
              <a:off x="61342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6" name="Google Shape;366;p8"/>
            <p:cNvSpPr/>
            <p:nvPr/>
          </p:nvSpPr>
          <p:spPr>
            <a:xfrm>
              <a:off x="62458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7" name="Google Shape;367;p8"/>
            <p:cNvSpPr/>
            <p:nvPr/>
          </p:nvSpPr>
          <p:spPr>
            <a:xfrm>
              <a:off x="63573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8" name="Google Shape;368;p8"/>
            <p:cNvSpPr/>
            <p:nvPr/>
          </p:nvSpPr>
          <p:spPr>
            <a:xfrm>
              <a:off x="64688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69" name="Google Shape;369;p8"/>
            <p:cNvSpPr/>
            <p:nvPr/>
          </p:nvSpPr>
          <p:spPr>
            <a:xfrm>
              <a:off x="65804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0" name="Google Shape;370;p8"/>
            <p:cNvSpPr/>
            <p:nvPr/>
          </p:nvSpPr>
          <p:spPr>
            <a:xfrm>
              <a:off x="66919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1" name="Google Shape;371;p8"/>
            <p:cNvSpPr/>
            <p:nvPr/>
          </p:nvSpPr>
          <p:spPr>
            <a:xfrm>
              <a:off x="680350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2" name="Google Shape;372;p8"/>
            <p:cNvSpPr/>
            <p:nvPr/>
          </p:nvSpPr>
          <p:spPr>
            <a:xfrm>
              <a:off x="691503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3" name="Google Shape;373;p8"/>
            <p:cNvSpPr/>
            <p:nvPr/>
          </p:nvSpPr>
          <p:spPr>
            <a:xfrm>
              <a:off x="702657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4" name="Google Shape;374;p8"/>
            <p:cNvSpPr/>
            <p:nvPr/>
          </p:nvSpPr>
          <p:spPr>
            <a:xfrm>
              <a:off x="713810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5" name="Google Shape;375;p8"/>
            <p:cNvSpPr/>
            <p:nvPr/>
          </p:nvSpPr>
          <p:spPr>
            <a:xfrm>
              <a:off x="724963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6" name="Google Shape;376;p8"/>
            <p:cNvSpPr/>
            <p:nvPr/>
          </p:nvSpPr>
          <p:spPr>
            <a:xfrm>
              <a:off x="736117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7" name="Google Shape;377;p8"/>
            <p:cNvSpPr/>
            <p:nvPr/>
          </p:nvSpPr>
          <p:spPr>
            <a:xfrm>
              <a:off x="747270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8" name="Google Shape;378;p8"/>
            <p:cNvSpPr/>
            <p:nvPr/>
          </p:nvSpPr>
          <p:spPr>
            <a:xfrm>
              <a:off x="758423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79" name="Google Shape;379;p8"/>
            <p:cNvSpPr/>
            <p:nvPr/>
          </p:nvSpPr>
          <p:spPr>
            <a:xfrm>
              <a:off x="769577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0" name="Google Shape;380;p8"/>
            <p:cNvSpPr/>
            <p:nvPr/>
          </p:nvSpPr>
          <p:spPr>
            <a:xfrm>
              <a:off x="780730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1" name="Google Shape;381;p8"/>
            <p:cNvSpPr/>
            <p:nvPr/>
          </p:nvSpPr>
          <p:spPr>
            <a:xfrm>
              <a:off x="791883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2" name="Google Shape;382;p8"/>
            <p:cNvSpPr/>
            <p:nvPr/>
          </p:nvSpPr>
          <p:spPr>
            <a:xfrm>
              <a:off x="803036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3" name="Google Shape;383;p8"/>
            <p:cNvSpPr/>
            <p:nvPr/>
          </p:nvSpPr>
          <p:spPr>
            <a:xfrm>
              <a:off x="814190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4" name="Google Shape;384;p8"/>
            <p:cNvSpPr/>
            <p:nvPr/>
          </p:nvSpPr>
          <p:spPr>
            <a:xfrm>
              <a:off x="825343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5" name="Google Shape;385;p8"/>
            <p:cNvSpPr/>
            <p:nvPr/>
          </p:nvSpPr>
          <p:spPr>
            <a:xfrm>
              <a:off x="836496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6" name="Google Shape;386;p8"/>
            <p:cNvSpPr/>
            <p:nvPr/>
          </p:nvSpPr>
          <p:spPr>
            <a:xfrm>
              <a:off x="847650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7" name="Google Shape;387;p8"/>
            <p:cNvSpPr/>
            <p:nvPr/>
          </p:nvSpPr>
          <p:spPr>
            <a:xfrm>
              <a:off x="858804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8" name="Google Shape;388;p8"/>
            <p:cNvSpPr/>
            <p:nvPr/>
          </p:nvSpPr>
          <p:spPr>
            <a:xfrm>
              <a:off x="869957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89" name="Google Shape;389;p8"/>
            <p:cNvSpPr/>
            <p:nvPr/>
          </p:nvSpPr>
          <p:spPr>
            <a:xfrm>
              <a:off x="881111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0" name="Google Shape;390;p8"/>
            <p:cNvSpPr/>
            <p:nvPr/>
          </p:nvSpPr>
          <p:spPr>
            <a:xfrm>
              <a:off x="892264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1" name="Google Shape;391;p8"/>
            <p:cNvSpPr/>
            <p:nvPr/>
          </p:nvSpPr>
          <p:spPr>
            <a:xfrm>
              <a:off x="90341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2" name="Google Shape;392;p8"/>
            <p:cNvSpPr/>
            <p:nvPr/>
          </p:nvSpPr>
          <p:spPr>
            <a:xfrm>
              <a:off x="33459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grpSp>
        <p:nvGrpSpPr>
          <p:cNvPr id="393" name="Google Shape;393;p8"/>
          <p:cNvGrpSpPr/>
          <p:nvPr/>
        </p:nvGrpSpPr>
        <p:grpSpPr>
          <a:xfrm>
            <a:off x="-8" y="617773"/>
            <a:ext cx="12183992" cy="203161"/>
            <a:chOff x="-6" y="4527804"/>
            <a:chExt cx="9137994" cy="152371"/>
          </a:xfrm>
        </p:grpSpPr>
        <p:sp>
          <p:nvSpPr>
            <p:cNvPr id="394" name="Google Shape;394;p8"/>
            <p:cNvSpPr/>
            <p:nvPr/>
          </p:nvSpPr>
          <p:spPr>
            <a:xfrm>
              <a:off x="-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5" name="Google Shape;395;p8"/>
            <p:cNvSpPr/>
            <p:nvPr/>
          </p:nvSpPr>
          <p:spPr>
            <a:xfrm>
              <a:off x="1115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6" name="Google Shape;396;p8"/>
            <p:cNvSpPr/>
            <p:nvPr/>
          </p:nvSpPr>
          <p:spPr>
            <a:xfrm>
              <a:off x="2230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7" name="Google Shape;397;p8"/>
            <p:cNvSpPr/>
            <p:nvPr/>
          </p:nvSpPr>
          <p:spPr>
            <a:xfrm>
              <a:off x="3345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8" name="Google Shape;398;p8"/>
            <p:cNvSpPr/>
            <p:nvPr/>
          </p:nvSpPr>
          <p:spPr>
            <a:xfrm>
              <a:off x="4461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399" name="Google Shape;399;p8"/>
            <p:cNvSpPr/>
            <p:nvPr/>
          </p:nvSpPr>
          <p:spPr>
            <a:xfrm>
              <a:off x="5576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0" name="Google Shape;400;p8"/>
            <p:cNvSpPr/>
            <p:nvPr/>
          </p:nvSpPr>
          <p:spPr>
            <a:xfrm>
              <a:off x="6691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1" name="Google Shape;401;p8"/>
            <p:cNvSpPr/>
            <p:nvPr/>
          </p:nvSpPr>
          <p:spPr>
            <a:xfrm>
              <a:off x="7807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2" name="Google Shape;402;p8"/>
            <p:cNvSpPr/>
            <p:nvPr/>
          </p:nvSpPr>
          <p:spPr>
            <a:xfrm>
              <a:off x="8922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3" name="Google Shape;403;p8"/>
            <p:cNvSpPr/>
            <p:nvPr/>
          </p:nvSpPr>
          <p:spPr>
            <a:xfrm>
              <a:off x="10037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4" name="Google Shape;404;p8"/>
            <p:cNvSpPr/>
            <p:nvPr/>
          </p:nvSpPr>
          <p:spPr>
            <a:xfrm>
              <a:off x="11153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5" name="Google Shape;405;p8"/>
            <p:cNvSpPr/>
            <p:nvPr/>
          </p:nvSpPr>
          <p:spPr>
            <a:xfrm>
              <a:off x="12268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6" name="Google Shape;406;p8"/>
            <p:cNvSpPr/>
            <p:nvPr/>
          </p:nvSpPr>
          <p:spPr>
            <a:xfrm>
              <a:off x="13383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7" name="Google Shape;407;p8"/>
            <p:cNvSpPr/>
            <p:nvPr/>
          </p:nvSpPr>
          <p:spPr>
            <a:xfrm>
              <a:off x="14499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8" name="Google Shape;408;p8"/>
            <p:cNvSpPr/>
            <p:nvPr/>
          </p:nvSpPr>
          <p:spPr>
            <a:xfrm>
              <a:off x="15614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09" name="Google Shape;409;p8"/>
            <p:cNvSpPr/>
            <p:nvPr/>
          </p:nvSpPr>
          <p:spPr>
            <a:xfrm>
              <a:off x="16729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0" name="Google Shape;410;p8"/>
            <p:cNvSpPr/>
            <p:nvPr/>
          </p:nvSpPr>
          <p:spPr>
            <a:xfrm>
              <a:off x="17845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1" name="Google Shape;411;p8"/>
            <p:cNvSpPr/>
            <p:nvPr/>
          </p:nvSpPr>
          <p:spPr>
            <a:xfrm>
              <a:off x="18960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2" name="Google Shape;412;p8"/>
            <p:cNvSpPr/>
            <p:nvPr/>
          </p:nvSpPr>
          <p:spPr>
            <a:xfrm>
              <a:off x="20075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3" name="Google Shape;413;p8"/>
            <p:cNvSpPr/>
            <p:nvPr/>
          </p:nvSpPr>
          <p:spPr>
            <a:xfrm>
              <a:off x="21191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4" name="Google Shape;414;p8"/>
            <p:cNvSpPr/>
            <p:nvPr/>
          </p:nvSpPr>
          <p:spPr>
            <a:xfrm>
              <a:off x="22306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5" name="Google Shape;415;p8"/>
            <p:cNvSpPr/>
            <p:nvPr/>
          </p:nvSpPr>
          <p:spPr>
            <a:xfrm>
              <a:off x="23421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6" name="Google Shape;416;p8"/>
            <p:cNvSpPr/>
            <p:nvPr/>
          </p:nvSpPr>
          <p:spPr>
            <a:xfrm>
              <a:off x="24537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7" name="Google Shape;417;p8"/>
            <p:cNvSpPr/>
            <p:nvPr/>
          </p:nvSpPr>
          <p:spPr>
            <a:xfrm>
              <a:off x="25652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8" name="Google Shape;418;p8"/>
            <p:cNvSpPr/>
            <p:nvPr/>
          </p:nvSpPr>
          <p:spPr>
            <a:xfrm>
              <a:off x="26767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19" name="Google Shape;419;p8"/>
            <p:cNvSpPr/>
            <p:nvPr/>
          </p:nvSpPr>
          <p:spPr>
            <a:xfrm>
              <a:off x="27883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0" name="Google Shape;420;p8"/>
            <p:cNvSpPr/>
            <p:nvPr/>
          </p:nvSpPr>
          <p:spPr>
            <a:xfrm>
              <a:off x="28998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1" name="Google Shape;421;p8"/>
            <p:cNvSpPr/>
            <p:nvPr/>
          </p:nvSpPr>
          <p:spPr>
            <a:xfrm>
              <a:off x="30113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2" name="Google Shape;422;p8"/>
            <p:cNvSpPr/>
            <p:nvPr/>
          </p:nvSpPr>
          <p:spPr>
            <a:xfrm>
              <a:off x="31229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3" name="Google Shape;423;p8"/>
            <p:cNvSpPr/>
            <p:nvPr/>
          </p:nvSpPr>
          <p:spPr>
            <a:xfrm>
              <a:off x="32344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4" name="Google Shape;424;p8"/>
            <p:cNvSpPr/>
            <p:nvPr/>
          </p:nvSpPr>
          <p:spPr>
            <a:xfrm>
              <a:off x="345749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5" name="Google Shape;425;p8"/>
            <p:cNvSpPr/>
            <p:nvPr/>
          </p:nvSpPr>
          <p:spPr>
            <a:xfrm>
              <a:off x="356902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6" name="Google Shape;426;p8"/>
            <p:cNvSpPr/>
            <p:nvPr/>
          </p:nvSpPr>
          <p:spPr>
            <a:xfrm>
              <a:off x="368056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7" name="Google Shape;427;p8"/>
            <p:cNvSpPr/>
            <p:nvPr/>
          </p:nvSpPr>
          <p:spPr>
            <a:xfrm>
              <a:off x="379209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8" name="Google Shape;428;p8"/>
            <p:cNvSpPr/>
            <p:nvPr/>
          </p:nvSpPr>
          <p:spPr>
            <a:xfrm>
              <a:off x="390362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29" name="Google Shape;429;p8"/>
            <p:cNvSpPr/>
            <p:nvPr/>
          </p:nvSpPr>
          <p:spPr>
            <a:xfrm>
              <a:off x="401515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0" name="Google Shape;430;p8"/>
            <p:cNvSpPr/>
            <p:nvPr/>
          </p:nvSpPr>
          <p:spPr>
            <a:xfrm>
              <a:off x="412669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1" name="Google Shape;431;p8"/>
            <p:cNvSpPr/>
            <p:nvPr/>
          </p:nvSpPr>
          <p:spPr>
            <a:xfrm>
              <a:off x="423822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2" name="Google Shape;432;p8"/>
            <p:cNvSpPr/>
            <p:nvPr/>
          </p:nvSpPr>
          <p:spPr>
            <a:xfrm>
              <a:off x="434975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3" name="Google Shape;433;p8"/>
            <p:cNvSpPr/>
            <p:nvPr/>
          </p:nvSpPr>
          <p:spPr>
            <a:xfrm>
              <a:off x="446129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4" name="Google Shape;434;p8"/>
            <p:cNvSpPr/>
            <p:nvPr/>
          </p:nvSpPr>
          <p:spPr>
            <a:xfrm>
              <a:off x="457282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5" name="Google Shape;435;p8"/>
            <p:cNvSpPr/>
            <p:nvPr/>
          </p:nvSpPr>
          <p:spPr>
            <a:xfrm>
              <a:off x="468435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6" name="Google Shape;436;p8"/>
            <p:cNvSpPr/>
            <p:nvPr/>
          </p:nvSpPr>
          <p:spPr>
            <a:xfrm>
              <a:off x="479589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7" name="Google Shape;437;p8"/>
            <p:cNvSpPr/>
            <p:nvPr/>
          </p:nvSpPr>
          <p:spPr>
            <a:xfrm>
              <a:off x="490742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8" name="Google Shape;438;p8"/>
            <p:cNvSpPr/>
            <p:nvPr/>
          </p:nvSpPr>
          <p:spPr>
            <a:xfrm>
              <a:off x="501895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39" name="Google Shape;439;p8"/>
            <p:cNvSpPr/>
            <p:nvPr/>
          </p:nvSpPr>
          <p:spPr>
            <a:xfrm>
              <a:off x="513048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0" name="Google Shape;440;p8"/>
            <p:cNvSpPr/>
            <p:nvPr/>
          </p:nvSpPr>
          <p:spPr>
            <a:xfrm>
              <a:off x="524202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1" name="Google Shape;441;p8"/>
            <p:cNvSpPr/>
            <p:nvPr/>
          </p:nvSpPr>
          <p:spPr>
            <a:xfrm>
              <a:off x="535355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2" name="Google Shape;442;p8"/>
            <p:cNvSpPr/>
            <p:nvPr/>
          </p:nvSpPr>
          <p:spPr>
            <a:xfrm>
              <a:off x="546508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3" name="Google Shape;443;p8"/>
            <p:cNvSpPr/>
            <p:nvPr/>
          </p:nvSpPr>
          <p:spPr>
            <a:xfrm>
              <a:off x="557662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4" name="Google Shape;444;p8"/>
            <p:cNvSpPr/>
            <p:nvPr/>
          </p:nvSpPr>
          <p:spPr>
            <a:xfrm>
              <a:off x="568815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5" name="Google Shape;445;p8"/>
            <p:cNvSpPr/>
            <p:nvPr/>
          </p:nvSpPr>
          <p:spPr>
            <a:xfrm>
              <a:off x="579968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6" name="Google Shape;446;p8"/>
            <p:cNvSpPr/>
            <p:nvPr/>
          </p:nvSpPr>
          <p:spPr>
            <a:xfrm>
              <a:off x="591122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7" name="Google Shape;447;p8"/>
            <p:cNvSpPr/>
            <p:nvPr/>
          </p:nvSpPr>
          <p:spPr>
            <a:xfrm>
              <a:off x="602275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8" name="Google Shape;448;p8"/>
            <p:cNvSpPr/>
            <p:nvPr/>
          </p:nvSpPr>
          <p:spPr>
            <a:xfrm>
              <a:off x="613428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49" name="Google Shape;449;p8"/>
            <p:cNvSpPr/>
            <p:nvPr/>
          </p:nvSpPr>
          <p:spPr>
            <a:xfrm>
              <a:off x="624581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0" name="Google Shape;450;p8"/>
            <p:cNvSpPr/>
            <p:nvPr/>
          </p:nvSpPr>
          <p:spPr>
            <a:xfrm>
              <a:off x="635735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1" name="Google Shape;451;p8"/>
            <p:cNvSpPr/>
            <p:nvPr/>
          </p:nvSpPr>
          <p:spPr>
            <a:xfrm>
              <a:off x="646888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2" name="Google Shape;452;p8"/>
            <p:cNvSpPr/>
            <p:nvPr/>
          </p:nvSpPr>
          <p:spPr>
            <a:xfrm>
              <a:off x="658041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3" name="Google Shape;453;p8"/>
            <p:cNvSpPr/>
            <p:nvPr/>
          </p:nvSpPr>
          <p:spPr>
            <a:xfrm>
              <a:off x="669195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4" name="Google Shape;454;p8"/>
            <p:cNvSpPr/>
            <p:nvPr/>
          </p:nvSpPr>
          <p:spPr>
            <a:xfrm>
              <a:off x="680350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5" name="Google Shape;455;p8"/>
            <p:cNvSpPr/>
            <p:nvPr/>
          </p:nvSpPr>
          <p:spPr>
            <a:xfrm>
              <a:off x="691503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6" name="Google Shape;456;p8"/>
            <p:cNvSpPr/>
            <p:nvPr/>
          </p:nvSpPr>
          <p:spPr>
            <a:xfrm>
              <a:off x="702657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7" name="Google Shape;457;p8"/>
            <p:cNvSpPr/>
            <p:nvPr/>
          </p:nvSpPr>
          <p:spPr>
            <a:xfrm>
              <a:off x="713810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8" name="Google Shape;458;p8"/>
            <p:cNvSpPr/>
            <p:nvPr/>
          </p:nvSpPr>
          <p:spPr>
            <a:xfrm>
              <a:off x="724963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59" name="Google Shape;459;p8"/>
            <p:cNvSpPr/>
            <p:nvPr/>
          </p:nvSpPr>
          <p:spPr>
            <a:xfrm>
              <a:off x="736117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0" name="Google Shape;460;p8"/>
            <p:cNvSpPr/>
            <p:nvPr/>
          </p:nvSpPr>
          <p:spPr>
            <a:xfrm>
              <a:off x="747270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1" name="Google Shape;461;p8"/>
            <p:cNvSpPr/>
            <p:nvPr/>
          </p:nvSpPr>
          <p:spPr>
            <a:xfrm>
              <a:off x="758423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2" name="Google Shape;462;p8"/>
            <p:cNvSpPr/>
            <p:nvPr/>
          </p:nvSpPr>
          <p:spPr>
            <a:xfrm>
              <a:off x="769577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3" name="Google Shape;463;p8"/>
            <p:cNvSpPr/>
            <p:nvPr/>
          </p:nvSpPr>
          <p:spPr>
            <a:xfrm>
              <a:off x="780730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4" name="Google Shape;464;p8"/>
            <p:cNvSpPr/>
            <p:nvPr/>
          </p:nvSpPr>
          <p:spPr>
            <a:xfrm>
              <a:off x="791883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5" name="Google Shape;465;p8"/>
            <p:cNvSpPr/>
            <p:nvPr/>
          </p:nvSpPr>
          <p:spPr>
            <a:xfrm>
              <a:off x="8030369"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6" name="Google Shape;466;p8"/>
            <p:cNvSpPr/>
            <p:nvPr/>
          </p:nvSpPr>
          <p:spPr>
            <a:xfrm>
              <a:off x="8141902"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7" name="Google Shape;467;p8"/>
            <p:cNvSpPr/>
            <p:nvPr/>
          </p:nvSpPr>
          <p:spPr>
            <a:xfrm>
              <a:off x="8253435"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8" name="Google Shape;468;p8"/>
            <p:cNvSpPr/>
            <p:nvPr/>
          </p:nvSpPr>
          <p:spPr>
            <a:xfrm>
              <a:off x="8364968"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69" name="Google Shape;469;p8"/>
            <p:cNvSpPr/>
            <p:nvPr/>
          </p:nvSpPr>
          <p:spPr>
            <a:xfrm>
              <a:off x="8476501"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0" name="Google Shape;470;p8"/>
            <p:cNvSpPr/>
            <p:nvPr/>
          </p:nvSpPr>
          <p:spPr>
            <a:xfrm>
              <a:off x="8588044"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1" name="Google Shape;471;p8"/>
            <p:cNvSpPr/>
            <p:nvPr/>
          </p:nvSpPr>
          <p:spPr>
            <a:xfrm>
              <a:off x="8699577"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2" name="Google Shape;472;p8"/>
            <p:cNvSpPr/>
            <p:nvPr/>
          </p:nvSpPr>
          <p:spPr>
            <a:xfrm>
              <a:off x="8811110"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3" name="Google Shape;473;p8"/>
            <p:cNvSpPr/>
            <p:nvPr/>
          </p:nvSpPr>
          <p:spPr>
            <a:xfrm>
              <a:off x="8922643"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4" name="Google Shape;474;p8"/>
            <p:cNvSpPr/>
            <p:nvPr/>
          </p:nvSpPr>
          <p:spPr>
            <a:xfrm>
              <a:off x="90341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75" name="Google Shape;475;p8"/>
            <p:cNvSpPr/>
            <p:nvPr/>
          </p:nvSpPr>
          <p:spPr>
            <a:xfrm>
              <a:off x="3345976" y="452780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extLst>
      <p:ext uri="{BB962C8B-B14F-4D97-AF65-F5344CB8AC3E}">
        <p14:creationId xmlns:p14="http://schemas.microsoft.com/office/powerpoint/2010/main" val="2318157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76"/>
        <p:cNvGrpSpPr/>
        <p:nvPr/>
      </p:nvGrpSpPr>
      <p:grpSpPr>
        <a:xfrm>
          <a:off x="0" y="0"/>
          <a:ext cx="0" cy="0"/>
          <a:chOff x="0" y="0"/>
          <a:chExt cx="0" cy="0"/>
        </a:xfrm>
      </p:grpSpPr>
      <p:sp>
        <p:nvSpPr>
          <p:cNvPr id="477" name="Google Shape;477;p9"/>
          <p:cNvSpPr/>
          <p:nvPr/>
        </p:nvSpPr>
        <p:spPr>
          <a:xfrm flipH="1">
            <a:off x="6236400" y="360033"/>
            <a:ext cx="5955600" cy="61324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8" name="Google Shape;478;p9"/>
          <p:cNvSpPr txBox="1">
            <a:spLocks noGrp="1"/>
          </p:cNvSpPr>
          <p:nvPr>
            <p:ph type="title"/>
          </p:nvPr>
        </p:nvSpPr>
        <p:spPr>
          <a:xfrm flipH="1">
            <a:off x="6967083" y="3023833"/>
            <a:ext cx="4182000" cy="80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4800">
                <a:latin typeface="Proxima Nova"/>
                <a:ea typeface="Proxima Nova"/>
                <a:cs typeface="Proxima Nova"/>
                <a:sym typeface="Proxima Nova"/>
              </a:defRPr>
            </a:lvl2pPr>
            <a:lvl3pPr lvl="2" rtl="0">
              <a:spcBef>
                <a:spcPts val="0"/>
              </a:spcBef>
              <a:spcAft>
                <a:spcPts val="0"/>
              </a:spcAft>
              <a:buSzPts val="3600"/>
              <a:buNone/>
              <a:defRPr sz="4800">
                <a:latin typeface="Proxima Nova"/>
                <a:ea typeface="Proxima Nova"/>
                <a:cs typeface="Proxima Nova"/>
                <a:sym typeface="Proxima Nova"/>
              </a:defRPr>
            </a:lvl3pPr>
            <a:lvl4pPr lvl="3" rtl="0">
              <a:spcBef>
                <a:spcPts val="0"/>
              </a:spcBef>
              <a:spcAft>
                <a:spcPts val="0"/>
              </a:spcAft>
              <a:buSzPts val="3600"/>
              <a:buNone/>
              <a:defRPr sz="4800">
                <a:latin typeface="Proxima Nova"/>
                <a:ea typeface="Proxima Nova"/>
                <a:cs typeface="Proxima Nova"/>
                <a:sym typeface="Proxima Nova"/>
              </a:defRPr>
            </a:lvl4pPr>
            <a:lvl5pPr lvl="4" rtl="0">
              <a:spcBef>
                <a:spcPts val="0"/>
              </a:spcBef>
              <a:spcAft>
                <a:spcPts val="0"/>
              </a:spcAft>
              <a:buSzPts val="3600"/>
              <a:buNone/>
              <a:defRPr sz="4800">
                <a:latin typeface="Proxima Nova"/>
                <a:ea typeface="Proxima Nova"/>
                <a:cs typeface="Proxima Nova"/>
                <a:sym typeface="Proxima Nova"/>
              </a:defRPr>
            </a:lvl5pPr>
            <a:lvl6pPr lvl="5" rtl="0">
              <a:spcBef>
                <a:spcPts val="0"/>
              </a:spcBef>
              <a:spcAft>
                <a:spcPts val="0"/>
              </a:spcAft>
              <a:buSzPts val="3600"/>
              <a:buNone/>
              <a:defRPr sz="4800">
                <a:latin typeface="Proxima Nova"/>
                <a:ea typeface="Proxima Nova"/>
                <a:cs typeface="Proxima Nova"/>
                <a:sym typeface="Proxima Nova"/>
              </a:defRPr>
            </a:lvl6pPr>
            <a:lvl7pPr lvl="6" rtl="0">
              <a:spcBef>
                <a:spcPts val="0"/>
              </a:spcBef>
              <a:spcAft>
                <a:spcPts val="0"/>
              </a:spcAft>
              <a:buSzPts val="3600"/>
              <a:buNone/>
              <a:defRPr sz="4800">
                <a:latin typeface="Proxima Nova"/>
                <a:ea typeface="Proxima Nova"/>
                <a:cs typeface="Proxima Nova"/>
                <a:sym typeface="Proxima Nova"/>
              </a:defRPr>
            </a:lvl7pPr>
            <a:lvl8pPr lvl="7" rtl="0">
              <a:spcBef>
                <a:spcPts val="0"/>
              </a:spcBef>
              <a:spcAft>
                <a:spcPts val="0"/>
              </a:spcAft>
              <a:buSzPts val="3600"/>
              <a:buNone/>
              <a:defRPr sz="4800">
                <a:latin typeface="Proxima Nova"/>
                <a:ea typeface="Proxima Nova"/>
                <a:cs typeface="Proxima Nova"/>
                <a:sym typeface="Proxima Nova"/>
              </a:defRPr>
            </a:lvl8pPr>
            <a:lvl9pPr lvl="8" rtl="0">
              <a:spcBef>
                <a:spcPts val="0"/>
              </a:spcBef>
              <a:spcAft>
                <a:spcPts val="0"/>
              </a:spcAft>
              <a:buSzPts val="3600"/>
              <a:buNone/>
              <a:defRPr sz="4800">
                <a:latin typeface="Proxima Nova"/>
                <a:ea typeface="Proxima Nova"/>
                <a:cs typeface="Proxima Nova"/>
                <a:sym typeface="Proxima Nova"/>
              </a:defRPr>
            </a:lvl9pPr>
          </a:lstStyle>
          <a:p>
            <a:endParaRPr/>
          </a:p>
        </p:txBody>
      </p:sp>
      <p:sp>
        <p:nvSpPr>
          <p:cNvPr id="479" name="Google Shape;479;p9"/>
          <p:cNvSpPr txBox="1">
            <a:spLocks noGrp="1"/>
          </p:cNvSpPr>
          <p:nvPr>
            <p:ph type="subTitle" idx="1"/>
          </p:nvPr>
        </p:nvSpPr>
        <p:spPr>
          <a:xfrm flipH="1">
            <a:off x="6934771" y="4038833"/>
            <a:ext cx="4182000" cy="804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2133">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0" name="Google Shape;480;p9"/>
          <p:cNvSpPr txBox="1">
            <a:spLocks noGrp="1"/>
          </p:cNvSpPr>
          <p:nvPr>
            <p:ph type="title" idx="2" hasCustomPrompt="1"/>
          </p:nvPr>
        </p:nvSpPr>
        <p:spPr>
          <a:xfrm flipH="1">
            <a:off x="9715033" y="1971709"/>
            <a:ext cx="1493600" cy="804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8000">
                <a:solidFill>
                  <a:srgbClr val="FFFFFF"/>
                </a:solidFill>
                <a:latin typeface="Proxima Nova"/>
                <a:ea typeface="Proxima Nova"/>
                <a:cs typeface="Proxima Nova"/>
                <a:sym typeface="Proxima Nova"/>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grpSp>
        <p:nvGrpSpPr>
          <p:cNvPr id="481" name="Google Shape;481;p9"/>
          <p:cNvGrpSpPr/>
          <p:nvPr/>
        </p:nvGrpSpPr>
        <p:grpSpPr>
          <a:xfrm flipH="1">
            <a:off x="6807292" y="936539"/>
            <a:ext cx="4451017" cy="203163"/>
            <a:chOff x="2079825" y="470627"/>
            <a:chExt cx="3789605" cy="172973"/>
          </a:xfrm>
        </p:grpSpPr>
        <p:sp>
          <p:nvSpPr>
            <p:cNvPr id="482" name="Google Shape;482;p9"/>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3" name="Google Shape;483;p9"/>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4" name="Google Shape;484;p9"/>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5" name="Google Shape;485;p9"/>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6" name="Google Shape;486;p9"/>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7" name="Google Shape;487;p9"/>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8" name="Google Shape;488;p9"/>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89" name="Google Shape;489;p9"/>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0" name="Google Shape;490;p9"/>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1" name="Google Shape;491;p9"/>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2" name="Google Shape;492;p9"/>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3" name="Google Shape;493;p9"/>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4" name="Google Shape;494;p9"/>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5" name="Google Shape;495;p9"/>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6" name="Google Shape;496;p9"/>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7" name="Google Shape;497;p9"/>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8" name="Google Shape;498;p9"/>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499" name="Google Shape;499;p9"/>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0" name="Google Shape;500;p9"/>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1" name="Google Shape;501;p9"/>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2" name="Google Shape;502;p9"/>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3" name="Google Shape;503;p9"/>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4" name="Google Shape;504;p9"/>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5" name="Google Shape;505;p9"/>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6" name="Google Shape;506;p9"/>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7" name="Google Shape;507;p9"/>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8" name="Google Shape;508;p9"/>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09" name="Google Shape;509;p9"/>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0" name="Google Shape;510;p9"/>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1" name="Google Shape;511;p9"/>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512" name="Google Shape;512;p9"/>
          <p:cNvSpPr/>
          <p:nvPr/>
        </p:nvSpPr>
        <p:spPr>
          <a:xfrm>
            <a:off x="0" y="3725433"/>
            <a:ext cx="228400" cy="2770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15229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EB65-1D45-49EA-A866-D47AE447EE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2FA168-0FBC-438B-95FB-E23C4538F8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B823C-D9F4-463C-9E82-EC65398BAB3F}"/>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5" name="Footer Placeholder 4">
            <a:extLst>
              <a:ext uri="{FF2B5EF4-FFF2-40B4-BE49-F238E27FC236}">
                <a16:creationId xmlns:a16="http://schemas.microsoft.com/office/drawing/2014/main" id="{C4539E1C-51D0-498B-A7FF-941789A242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09C045-B83B-4BA0-947E-812446CDD659}"/>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24350767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13"/>
        <p:cNvGrpSpPr/>
        <p:nvPr/>
      </p:nvGrpSpPr>
      <p:grpSpPr>
        <a:xfrm>
          <a:off x="0" y="0"/>
          <a:ext cx="0" cy="0"/>
          <a:chOff x="0" y="0"/>
          <a:chExt cx="0" cy="0"/>
        </a:xfrm>
      </p:grpSpPr>
      <p:sp>
        <p:nvSpPr>
          <p:cNvPr id="514" name="Google Shape;514;p10"/>
          <p:cNvSpPr/>
          <p:nvPr/>
        </p:nvSpPr>
        <p:spPr>
          <a:xfrm>
            <a:off x="0" y="719351"/>
            <a:ext cx="12192000" cy="12768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15" name="Google Shape;515;p10"/>
          <p:cNvGrpSpPr/>
          <p:nvPr/>
        </p:nvGrpSpPr>
        <p:grpSpPr>
          <a:xfrm>
            <a:off x="0" y="1256172"/>
            <a:ext cx="3410043" cy="203163"/>
            <a:chOff x="2966113" y="470627"/>
            <a:chExt cx="2903317" cy="172973"/>
          </a:xfrm>
        </p:grpSpPr>
        <p:sp>
          <p:nvSpPr>
            <p:cNvPr id="516" name="Google Shape;516;p1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7" name="Google Shape;517;p1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8" name="Google Shape;518;p1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19" name="Google Shape;519;p1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0" name="Google Shape;520;p1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1" name="Google Shape;521;p1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2" name="Google Shape;522;p1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3" name="Google Shape;523;p1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4" name="Google Shape;524;p1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5" name="Google Shape;525;p1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6" name="Google Shape;526;p1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7" name="Google Shape;527;p1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8" name="Google Shape;528;p1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29" name="Google Shape;529;p1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0" name="Google Shape;530;p1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1" name="Google Shape;531;p1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2" name="Google Shape;532;p1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3" name="Google Shape;533;p1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4" name="Google Shape;534;p1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5" name="Google Shape;535;p1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6" name="Google Shape;536;p1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7" name="Google Shape;537;p1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38" name="Google Shape;538;p1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grpSp>
        <p:nvGrpSpPr>
          <p:cNvPr id="539" name="Google Shape;539;p10"/>
          <p:cNvGrpSpPr/>
          <p:nvPr/>
        </p:nvGrpSpPr>
        <p:grpSpPr>
          <a:xfrm>
            <a:off x="8781967" y="1256172"/>
            <a:ext cx="3410043" cy="203163"/>
            <a:chOff x="2966113" y="470627"/>
            <a:chExt cx="2903317" cy="172973"/>
          </a:xfrm>
        </p:grpSpPr>
        <p:sp>
          <p:nvSpPr>
            <p:cNvPr id="540" name="Google Shape;540;p1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1" name="Google Shape;541;p1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2" name="Google Shape;542;p1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3" name="Google Shape;543;p1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4" name="Google Shape;544;p1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5" name="Google Shape;545;p1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6" name="Google Shape;546;p1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7" name="Google Shape;547;p1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8" name="Google Shape;548;p1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49" name="Google Shape;549;p1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0" name="Google Shape;550;p1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1" name="Google Shape;551;p1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2" name="Google Shape;552;p1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3" name="Google Shape;553;p1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4" name="Google Shape;554;p1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5" name="Google Shape;555;p1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6" name="Google Shape;556;p1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7" name="Google Shape;557;p1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8" name="Google Shape;558;p1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59" name="Google Shape;559;p1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60" name="Google Shape;560;p1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61" name="Google Shape;561;p1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62" name="Google Shape;562;p1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563" name="Google Shape;563;p10"/>
          <p:cNvSpPr txBox="1">
            <a:spLocks noGrp="1"/>
          </p:cNvSpPr>
          <p:nvPr>
            <p:ph type="body" idx="1"/>
          </p:nvPr>
        </p:nvSpPr>
        <p:spPr>
          <a:xfrm>
            <a:off x="3593800" y="926133"/>
            <a:ext cx="5004400" cy="863200"/>
          </a:xfrm>
          <a:prstGeom prst="rect">
            <a:avLst/>
          </a:prstGeom>
        </p:spPr>
        <p:txBody>
          <a:bodyPr spcFirstLastPara="1" wrap="square" lIns="91425" tIns="91425" rIns="91425" bIns="91425" anchor="ctr" anchorCtr="0">
            <a:normAutofit/>
          </a:bodyPr>
          <a:lstStyle>
            <a:lvl1pPr marL="609585" lvl="0" indent="-304792" algn="ctr">
              <a:lnSpc>
                <a:spcPct val="100000"/>
              </a:lnSpc>
              <a:spcBef>
                <a:spcPts val="0"/>
              </a:spcBef>
              <a:spcAft>
                <a:spcPts val="0"/>
              </a:spcAft>
              <a:buSzPts val="1800"/>
              <a:buNone/>
              <a:defRPr sz="4800">
                <a:latin typeface="NanumMyeongjo ExtraBold"/>
                <a:ea typeface="NanumMyeongjo ExtraBold"/>
                <a:cs typeface="NanumMyeongjo ExtraBold"/>
                <a:sym typeface="NanumMyeongjo ExtraBold"/>
              </a:defRPr>
            </a:lvl1pPr>
          </a:lstStyle>
          <a:p>
            <a:endParaRPr/>
          </a:p>
        </p:txBody>
      </p:sp>
    </p:spTree>
    <p:extLst>
      <p:ext uri="{BB962C8B-B14F-4D97-AF65-F5344CB8AC3E}">
        <p14:creationId xmlns:p14="http://schemas.microsoft.com/office/powerpoint/2010/main" val="3627007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64"/>
        <p:cNvGrpSpPr/>
        <p:nvPr/>
      </p:nvGrpSpPr>
      <p:grpSpPr>
        <a:xfrm>
          <a:off x="0" y="0"/>
          <a:ext cx="0" cy="0"/>
          <a:chOff x="0" y="0"/>
          <a:chExt cx="0" cy="0"/>
        </a:xfrm>
      </p:grpSpPr>
      <p:sp>
        <p:nvSpPr>
          <p:cNvPr id="565" name="Google Shape;565;p11"/>
          <p:cNvSpPr/>
          <p:nvPr/>
        </p:nvSpPr>
        <p:spPr>
          <a:xfrm>
            <a:off x="0" y="1628200"/>
            <a:ext cx="12192000" cy="36016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66" name="Google Shape;566;p11"/>
          <p:cNvSpPr txBox="1">
            <a:spLocks noGrp="1"/>
          </p:cNvSpPr>
          <p:nvPr>
            <p:ph type="title" hasCustomPrompt="1"/>
          </p:nvPr>
        </p:nvSpPr>
        <p:spPr>
          <a:xfrm>
            <a:off x="1211800" y="2105451"/>
            <a:ext cx="9768400" cy="2091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2000"/>
              <a:buNone/>
              <a:defRPr sz="13333" b="0">
                <a:latin typeface="NanumMyeongjo ExtraBold"/>
                <a:ea typeface="NanumMyeongjo ExtraBold"/>
                <a:cs typeface="NanumMyeongjo ExtraBold"/>
                <a:sym typeface="NanumMyeongjo ExtraBold"/>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67" name="Google Shape;567;p11"/>
          <p:cNvSpPr txBox="1">
            <a:spLocks noGrp="1"/>
          </p:cNvSpPr>
          <p:nvPr>
            <p:ph type="subTitle" idx="1"/>
          </p:nvPr>
        </p:nvSpPr>
        <p:spPr>
          <a:xfrm>
            <a:off x="2935000" y="4285333"/>
            <a:ext cx="6322000" cy="467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800"/>
              <a:buNone/>
              <a:defRPr>
                <a:solidFill>
                  <a:schemeClr val="accen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grpSp>
        <p:nvGrpSpPr>
          <p:cNvPr id="568" name="Google Shape;568;p11"/>
          <p:cNvGrpSpPr/>
          <p:nvPr/>
        </p:nvGrpSpPr>
        <p:grpSpPr>
          <a:xfrm>
            <a:off x="849386" y="27619"/>
            <a:ext cx="203161" cy="6532972"/>
            <a:chOff x="637039" y="20714"/>
            <a:chExt cx="152371" cy="4899729"/>
          </a:xfrm>
        </p:grpSpPr>
        <p:sp>
          <p:nvSpPr>
            <p:cNvPr id="569" name="Google Shape;569;p11"/>
            <p:cNvSpPr/>
            <p:nvPr/>
          </p:nvSpPr>
          <p:spPr>
            <a:xfrm rot="-5400000">
              <a:off x="661319" y="479235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0" name="Google Shape;570;p11"/>
            <p:cNvSpPr/>
            <p:nvPr/>
          </p:nvSpPr>
          <p:spPr>
            <a:xfrm rot="-5400000">
              <a:off x="661319" y="468081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1" name="Google Shape;571;p11"/>
            <p:cNvSpPr/>
            <p:nvPr/>
          </p:nvSpPr>
          <p:spPr>
            <a:xfrm rot="-5400000">
              <a:off x="661319" y="456928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2" name="Google Shape;572;p11"/>
            <p:cNvSpPr/>
            <p:nvPr/>
          </p:nvSpPr>
          <p:spPr>
            <a:xfrm rot="-5400000">
              <a:off x="661319" y="445775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3" name="Google Shape;573;p11"/>
            <p:cNvSpPr/>
            <p:nvPr/>
          </p:nvSpPr>
          <p:spPr>
            <a:xfrm rot="-5400000">
              <a:off x="661319" y="434621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4" name="Google Shape;574;p11"/>
            <p:cNvSpPr/>
            <p:nvPr/>
          </p:nvSpPr>
          <p:spPr>
            <a:xfrm rot="-5400000">
              <a:off x="661319" y="423468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5" name="Google Shape;575;p11"/>
            <p:cNvSpPr/>
            <p:nvPr/>
          </p:nvSpPr>
          <p:spPr>
            <a:xfrm rot="-5400000">
              <a:off x="661319" y="412315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6" name="Google Shape;576;p11"/>
            <p:cNvSpPr/>
            <p:nvPr/>
          </p:nvSpPr>
          <p:spPr>
            <a:xfrm rot="-5400000">
              <a:off x="661319" y="401162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7" name="Google Shape;577;p11"/>
            <p:cNvSpPr/>
            <p:nvPr/>
          </p:nvSpPr>
          <p:spPr>
            <a:xfrm rot="-5400000">
              <a:off x="661319" y="390008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8" name="Google Shape;578;p11"/>
            <p:cNvSpPr/>
            <p:nvPr/>
          </p:nvSpPr>
          <p:spPr>
            <a:xfrm rot="-5400000">
              <a:off x="661319" y="378855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79" name="Google Shape;579;p11"/>
            <p:cNvSpPr/>
            <p:nvPr/>
          </p:nvSpPr>
          <p:spPr>
            <a:xfrm rot="-5400000">
              <a:off x="661319" y="367702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0" name="Google Shape;580;p11"/>
            <p:cNvSpPr/>
            <p:nvPr/>
          </p:nvSpPr>
          <p:spPr>
            <a:xfrm rot="-5400000">
              <a:off x="661319" y="356548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1" name="Google Shape;581;p11"/>
            <p:cNvSpPr/>
            <p:nvPr/>
          </p:nvSpPr>
          <p:spPr>
            <a:xfrm rot="-5400000">
              <a:off x="661319" y="345395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2" name="Google Shape;582;p11"/>
            <p:cNvSpPr/>
            <p:nvPr/>
          </p:nvSpPr>
          <p:spPr>
            <a:xfrm rot="-5400000">
              <a:off x="661319" y="334242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3" name="Google Shape;583;p11"/>
            <p:cNvSpPr/>
            <p:nvPr/>
          </p:nvSpPr>
          <p:spPr>
            <a:xfrm rot="-5400000">
              <a:off x="661319" y="323088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4" name="Google Shape;584;p11"/>
            <p:cNvSpPr/>
            <p:nvPr/>
          </p:nvSpPr>
          <p:spPr>
            <a:xfrm rot="-5400000">
              <a:off x="661319" y="311935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5" name="Google Shape;585;p11"/>
            <p:cNvSpPr/>
            <p:nvPr/>
          </p:nvSpPr>
          <p:spPr>
            <a:xfrm rot="-5400000">
              <a:off x="661319" y="300782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6" name="Google Shape;586;p11"/>
            <p:cNvSpPr/>
            <p:nvPr/>
          </p:nvSpPr>
          <p:spPr>
            <a:xfrm rot="-5400000">
              <a:off x="661319" y="289629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7" name="Google Shape;587;p11"/>
            <p:cNvSpPr/>
            <p:nvPr/>
          </p:nvSpPr>
          <p:spPr>
            <a:xfrm rot="-5400000">
              <a:off x="661319" y="278475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8" name="Google Shape;588;p11"/>
            <p:cNvSpPr/>
            <p:nvPr/>
          </p:nvSpPr>
          <p:spPr>
            <a:xfrm rot="-5400000">
              <a:off x="661319" y="267322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89" name="Google Shape;589;p11"/>
            <p:cNvSpPr/>
            <p:nvPr/>
          </p:nvSpPr>
          <p:spPr>
            <a:xfrm rot="-5400000">
              <a:off x="661319" y="256169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0" name="Google Shape;590;p11"/>
            <p:cNvSpPr/>
            <p:nvPr/>
          </p:nvSpPr>
          <p:spPr>
            <a:xfrm rot="-5400000">
              <a:off x="661319" y="245015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1" name="Google Shape;591;p11"/>
            <p:cNvSpPr/>
            <p:nvPr/>
          </p:nvSpPr>
          <p:spPr>
            <a:xfrm rot="-5400000">
              <a:off x="661319" y="233862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2" name="Google Shape;592;p11"/>
            <p:cNvSpPr/>
            <p:nvPr/>
          </p:nvSpPr>
          <p:spPr>
            <a:xfrm rot="-5400000">
              <a:off x="661319" y="222709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3" name="Google Shape;593;p11"/>
            <p:cNvSpPr/>
            <p:nvPr/>
          </p:nvSpPr>
          <p:spPr>
            <a:xfrm rot="-5400000">
              <a:off x="661319" y="211555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4" name="Google Shape;594;p11"/>
            <p:cNvSpPr/>
            <p:nvPr/>
          </p:nvSpPr>
          <p:spPr>
            <a:xfrm rot="-5400000">
              <a:off x="661319" y="200402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5" name="Google Shape;595;p11"/>
            <p:cNvSpPr/>
            <p:nvPr/>
          </p:nvSpPr>
          <p:spPr>
            <a:xfrm rot="-5400000">
              <a:off x="661319" y="189249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6" name="Google Shape;596;p11"/>
            <p:cNvSpPr/>
            <p:nvPr/>
          </p:nvSpPr>
          <p:spPr>
            <a:xfrm rot="-5400000">
              <a:off x="661319" y="178096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7" name="Google Shape;597;p11"/>
            <p:cNvSpPr/>
            <p:nvPr/>
          </p:nvSpPr>
          <p:spPr>
            <a:xfrm rot="-5400000">
              <a:off x="661319" y="166942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8" name="Google Shape;598;p11"/>
            <p:cNvSpPr/>
            <p:nvPr/>
          </p:nvSpPr>
          <p:spPr>
            <a:xfrm rot="-5400000">
              <a:off x="661319" y="155789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599" name="Google Shape;599;p11"/>
            <p:cNvSpPr/>
            <p:nvPr/>
          </p:nvSpPr>
          <p:spPr>
            <a:xfrm rot="-5400000">
              <a:off x="661319" y="144636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0" name="Google Shape;600;p11"/>
            <p:cNvSpPr/>
            <p:nvPr/>
          </p:nvSpPr>
          <p:spPr>
            <a:xfrm rot="-5400000">
              <a:off x="661319" y="13348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1" name="Google Shape;601;p11"/>
            <p:cNvSpPr/>
            <p:nvPr/>
          </p:nvSpPr>
          <p:spPr>
            <a:xfrm rot="-5400000">
              <a:off x="661319" y="122329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2" name="Google Shape;602;p11"/>
            <p:cNvSpPr/>
            <p:nvPr/>
          </p:nvSpPr>
          <p:spPr>
            <a:xfrm rot="-5400000">
              <a:off x="661319" y="111176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3" name="Google Shape;603;p11"/>
            <p:cNvSpPr/>
            <p:nvPr/>
          </p:nvSpPr>
          <p:spPr>
            <a:xfrm rot="-5400000">
              <a:off x="661319" y="100023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4" name="Google Shape;604;p11"/>
            <p:cNvSpPr/>
            <p:nvPr/>
          </p:nvSpPr>
          <p:spPr>
            <a:xfrm rot="-5400000">
              <a:off x="661319" y="88869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5" name="Google Shape;605;p11"/>
            <p:cNvSpPr/>
            <p:nvPr/>
          </p:nvSpPr>
          <p:spPr>
            <a:xfrm rot="-5400000">
              <a:off x="661319" y="77716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6" name="Google Shape;606;p11"/>
            <p:cNvSpPr/>
            <p:nvPr/>
          </p:nvSpPr>
          <p:spPr>
            <a:xfrm rot="-5400000">
              <a:off x="661319" y="66563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7" name="Google Shape;607;p11"/>
            <p:cNvSpPr/>
            <p:nvPr/>
          </p:nvSpPr>
          <p:spPr>
            <a:xfrm rot="-5400000">
              <a:off x="661319" y="55409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8" name="Google Shape;608;p11"/>
            <p:cNvSpPr/>
            <p:nvPr/>
          </p:nvSpPr>
          <p:spPr>
            <a:xfrm rot="-5400000">
              <a:off x="661319" y="442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09" name="Google Shape;609;p11"/>
            <p:cNvSpPr/>
            <p:nvPr/>
          </p:nvSpPr>
          <p:spPr>
            <a:xfrm rot="-5400000">
              <a:off x="661319" y="33103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0" name="Google Shape;610;p11"/>
            <p:cNvSpPr/>
            <p:nvPr/>
          </p:nvSpPr>
          <p:spPr>
            <a:xfrm rot="-5400000">
              <a:off x="661319" y="21950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1" name="Google Shape;611;p11"/>
            <p:cNvSpPr/>
            <p:nvPr/>
          </p:nvSpPr>
          <p:spPr>
            <a:xfrm rot="-5400000">
              <a:off x="661319" y="10796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2" name="Google Shape;612;p11"/>
            <p:cNvSpPr/>
            <p:nvPr/>
          </p:nvSpPr>
          <p:spPr>
            <a:xfrm rot="-5400000">
              <a:off x="661319" y="-3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grpSp>
        <p:nvGrpSpPr>
          <p:cNvPr id="613" name="Google Shape;613;p11"/>
          <p:cNvGrpSpPr/>
          <p:nvPr/>
        </p:nvGrpSpPr>
        <p:grpSpPr>
          <a:xfrm rot="10800000">
            <a:off x="11139453" y="27619"/>
            <a:ext cx="203161" cy="6532972"/>
            <a:chOff x="637039" y="20714"/>
            <a:chExt cx="152371" cy="4899729"/>
          </a:xfrm>
        </p:grpSpPr>
        <p:sp>
          <p:nvSpPr>
            <p:cNvPr id="614" name="Google Shape;614;p11"/>
            <p:cNvSpPr/>
            <p:nvPr/>
          </p:nvSpPr>
          <p:spPr>
            <a:xfrm rot="-5400000">
              <a:off x="661319" y="479235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5" name="Google Shape;615;p11"/>
            <p:cNvSpPr/>
            <p:nvPr/>
          </p:nvSpPr>
          <p:spPr>
            <a:xfrm rot="-5400000">
              <a:off x="661319" y="468081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6" name="Google Shape;616;p11"/>
            <p:cNvSpPr/>
            <p:nvPr/>
          </p:nvSpPr>
          <p:spPr>
            <a:xfrm rot="-5400000">
              <a:off x="661319" y="456928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7" name="Google Shape;617;p11"/>
            <p:cNvSpPr/>
            <p:nvPr/>
          </p:nvSpPr>
          <p:spPr>
            <a:xfrm rot="-5400000">
              <a:off x="661319" y="445775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8" name="Google Shape;618;p11"/>
            <p:cNvSpPr/>
            <p:nvPr/>
          </p:nvSpPr>
          <p:spPr>
            <a:xfrm rot="-5400000">
              <a:off x="661319" y="434621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19" name="Google Shape;619;p11"/>
            <p:cNvSpPr/>
            <p:nvPr/>
          </p:nvSpPr>
          <p:spPr>
            <a:xfrm rot="-5400000">
              <a:off x="661319" y="423468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0" name="Google Shape;620;p11"/>
            <p:cNvSpPr/>
            <p:nvPr/>
          </p:nvSpPr>
          <p:spPr>
            <a:xfrm rot="-5400000">
              <a:off x="661319" y="412315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1" name="Google Shape;621;p11"/>
            <p:cNvSpPr/>
            <p:nvPr/>
          </p:nvSpPr>
          <p:spPr>
            <a:xfrm rot="-5400000">
              <a:off x="661319" y="401162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2" name="Google Shape;622;p11"/>
            <p:cNvSpPr/>
            <p:nvPr/>
          </p:nvSpPr>
          <p:spPr>
            <a:xfrm rot="-5400000">
              <a:off x="661319" y="390008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3" name="Google Shape;623;p11"/>
            <p:cNvSpPr/>
            <p:nvPr/>
          </p:nvSpPr>
          <p:spPr>
            <a:xfrm rot="-5400000">
              <a:off x="661319" y="378855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4" name="Google Shape;624;p11"/>
            <p:cNvSpPr/>
            <p:nvPr/>
          </p:nvSpPr>
          <p:spPr>
            <a:xfrm rot="-5400000">
              <a:off x="661319" y="367702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5" name="Google Shape;625;p11"/>
            <p:cNvSpPr/>
            <p:nvPr/>
          </p:nvSpPr>
          <p:spPr>
            <a:xfrm rot="-5400000">
              <a:off x="661319" y="356548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6" name="Google Shape;626;p11"/>
            <p:cNvSpPr/>
            <p:nvPr/>
          </p:nvSpPr>
          <p:spPr>
            <a:xfrm rot="-5400000">
              <a:off x="661319" y="345395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7" name="Google Shape;627;p11"/>
            <p:cNvSpPr/>
            <p:nvPr/>
          </p:nvSpPr>
          <p:spPr>
            <a:xfrm rot="-5400000">
              <a:off x="661319" y="334242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8" name="Google Shape;628;p11"/>
            <p:cNvSpPr/>
            <p:nvPr/>
          </p:nvSpPr>
          <p:spPr>
            <a:xfrm rot="-5400000">
              <a:off x="661319" y="323088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29" name="Google Shape;629;p11"/>
            <p:cNvSpPr/>
            <p:nvPr/>
          </p:nvSpPr>
          <p:spPr>
            <a:xfrm rot="-5400000">
              <a:off x="661319" y="311935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0" name="Google Shape;630;p11"/>
            <p:cNvSpPr/>
            <p:nvPr/>
          </p:nvSpPr>
          <p:spPr>
            <a:xfrm rot="-5400000">
              <a:off x="661319" y="300782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1" name="Google Shape;631;p11"/>
            <p:cNvSpPr/>
            <p:nvPr/>
          </p:nvSpPr>
          <p:spPr>
            <a:xfrm rot="-5400000">
              <a:off x="661319" y="289629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2" name="Google Shape;632;p11"/>
            <p:cNvSpPr/>
            <p:nvPr/>
          </p:nvSpPr>
          <p:spPr>
            <a:xfrm rot="-5400000">
              <a:off x="661319" y="278475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3" name="Google Shape;633;p11"/>
            <p:cNvSpPr/>
            <p:nvPr/>
          </p:nvSpPr>
          <p:spPr>
            <a:xfrm rot="-5400000">
              <a:off x="661319" y="267322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4" name="Google Shape;634;p11"/>
            <p:cNvSpPr/>
            <p:nvPr/>
          </p:nvSpPr>
          <p:spPr>
            <a:xfrm rot="-5400000">
              <a:off x="661319" y="256169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5" name="Google Shape;635;p11"/>
            <p:cNvSpPr/>
            <p:nvPr/>
          </p:nvSpPr>
          <p:spPr>
            <a:xfrm rot="-5400000">
              <a:off x="661319" y="245015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6" name="Google Shape;636;p11"/>
            <p:cNvSpPr/>
            <p:nvPr/>
          </p:nvSpPr>
          <p:spPr>
            <a:xfrm rot="-5400000">
              <a:off x="661319" y="233862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7" name="Google Shape;637;p11"/>
            <p:cNvSpPr/>
            <p:nvPr/>
          </p:nvSpPr>
          <p:spPr>
            <a:xfrm rot="-5400000">
              <a:off x="661319" y="222709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8" name="Google Shape;638;p11"/>
            <p:cNvSpPr/>
            <p:nvPr/>
          </p:nvSpPr>
          <p:spPr>
            <a:xfrm rot="-5400000">
              <a:off x="661319" y="211555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39" name="Google Shape;639;p11"/>
            <p:cNvSpPr/>
            <p:nvPr/>
          </p:nvSpPr>
          <p:spPr>
            <a:xfrm rot="-5400000">
              <a:off x="661319" y="200402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0" name="Google Shape;640;p11"/>
            <p:cNvSpPr/>
            <p:nvPr/>
          </p:nvSpPr>
          <p:spPr>
            <a:xfrm rot="-5400000">
              <a:off x="661319" y="189249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1" name="Google Shape;641;p11"/>
            <p:cNvSpPr/>
            <p:nvPr/>
          </p:nvSpPr>
          <p:spPr>
            <a:xfrm rot="-5400000">
              <a:off x="661319" y="178096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2" name="Google Shape;642;p11"/>
            <p:cNvSpPr/>
            <p:nvPr/>
          </p:nvSpPr>
          <p:spPr>
            <a:xfrm rot="-5400000">
              <a:off x="661319" y="166942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3" name="Google Shape;643;p11"/>
            <p:cNvSpPr/>
            <p:nvPr/>
          </p:nvSpPr>
          <p:spPr>
            <a:xfrm rot="-5400000">
              <a:off x="661319" y="155789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4" name="Google Shape;644;p11"/>
            <p:cNvSpPr/>
            <p:nvPr/>
          </p:nvSpPr>
          <p:spPr>
            <a:xfrm rot="-5400000">
              <a:off x="661319" y="144636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5" name="Google Shape;645;p11"/>
            <p:cNvSpPr/>
            <p:nvPr/>
          </p:nvSpPr>
          <p:spPr>
            <a:xfrm rot="-5400000">
              <a:off x="661319" y="133483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6" name="Google Shape;646;p11"/>
            <p:cNvSpPr/>
            <p:nvPr/>
          </p:nvSpPr>
          <p:spPr>
            <a:xfrm rot="-5400000">
              <a:off x="661319" y="122329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7" name="Google Shape;647;p11"/>
            <p:cNvSpPr/>
            <p:nvPr/>
          </p:nvSpPr>
          <p:spPr>
            <a:xfrm rot="-5400000">
              <a:off x="661319" y="111176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8" name="Google Shape;648;p11"/>
            <p:cNvSpPr/>
            <p:nvPr/>
          </p:nvSpPr>
          <p:spPr>
            <a:xfrm rot="-5400000">
              <a:off x="661319" y="100023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49" name="Google Shape;649;p11"/>
            <p:cNvSpPr/>
            <p:nvPr/>
          </p:nvSpPr>
          <p:spPr>
            <a:xfrm rot="-5400000">
              <a:off x="661319" y="88869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0" name="Google Shape;650;p11"/>
            <p:cNvSpPr/>
            <p:nvPr/>
          </p:nvSpPr>
          <p:spPr>
            <a:xfrm rot="-5400000">
              <a:off x="661319" y="77716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1" name="Google Shape;651;p11"/>
            <p:cNvSpPr/>
            <p:nvPr/>
          </p:nvSpPr>
          <p:spPr>
            <a:xfrm rot="-5400000">
              <a:off x="661319" y="66563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2" name="Google Shape;652;p11"/>
            <p:cNvSpPr/>
            <p:nvPr/>
          </p:nvSpPr>
          <p:spPr>
            <a:xfrm rot="-5400000">
              <a:off x="661319" y="55409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3" name="Google Shape;653;p11"/>
            <p:cNvSpPr/>
            <p:nvPr/>
          </p:nvSpPr>
          <p:spPr>
            <a:xfrm rot="-5400000">
              <a:off x="661319" y="442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4" name="Google Shape;654;p11"/>
            <p:cNvSpPr/>
            <p:nvPr/>
          </p:nvSpPr>
          <p:spPr>
            <a:xfrm rot="-5400000">
              <a:off x="661319" y="331033"/>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5" name="Google Shape;655;p11"/>
            <p:cNvSpPr/>
            <p:nvPr/>
          </p:nvSpPr>
          <p:spPr>
            <a:xfrm rot="-5400000">
              <a:off x="661319" y="219500"/>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6" name="Google Shape;656;p11"/>
            <p:cNvSpPr/>
            <p:nvPr/>
          </p:nvSpPr>
          <p:spPr>
            <a:xfrm rot="-5400000">
              <a:off x="661319" y="10796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657" name="Google Shape;657;p11"/>
            <p:cNvSpPr/>
            <p:nvPr/>
          </p:nvSpPr>
          <p:spPr>
            <a:xfrm rot="-5400000">
              <a:off x="661319" y="-3566"/>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extLst>
      <p:ext uri="{BB962C8B-B14F-4D97-AF65-F5344CB8AC3E}">
        <p14:creationId xmlns:p14="http://schemas.microsoft.com/office/powerpoint/2010/main" val="32401739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8"/>
        <p:cNvGrpSpPr/>
        <p:nvPr/>
      </p:nvGrpSpPr>
      <p:grpSpPr>
        <a:xfrm>
          <a:off x="0" y="0"/>
          <a:ext cx="0" cy="0"/>
          <a:chOff x="0" y="0"/>
          <a:chExt cx="0" cy="0"/>
        </a:xfrm>
      </p:grpSpPr>
    </p:spTree>
    <p:extLst>
      <p:ext uri="{BB962C8B-B14F-4D97-AF65-F5344CB8AC3E}">
        <p14:creationId xmlns:p14="http://schemas.microsoft.com/office/powerpoint/2010/main" val="19651184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9"/>
        <p:cNvGrpSpPr/>
        <p:nvPr/>
      </p:nvGrpSpPr>
      <p:grpSpPr>
        <a:xfrm>
          <a:off x="0" y="0"/>
          <a:ext cx="0" cy="0"/>
          <a:chOff x="0" y="0"/>
          <a:chExt cx="0" cy="0"/>
        </a:xfrm>
      </p:grpSpPr>
      <p:sp>
        <p:nvSpPr>
          <p:cNvPr id="660" name="Google Shape;660;p13"/>
          <p:cNvSpPr txBox="1">
            <a:spLocks noGrp="1"/>
          </p:cNvSpPr>
          <p:nvPr>
            <p:ph type="title"/>
          </p:nvPr>
        </p:nvSpPr>
        <p:spPr>
          <a:xfrm>
            <a:off x="6499689" y="880712"/>
            <a:ext cx="3206000" cy="4044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a:endParaRPr/>
          </a:p>
        </p:txBody>
      </p:sp>
      <p:sp>
        <p:nvSpPr>
          <p:cNvPr id="661" name="Google Shape;661;p13"/>
          <p:cNvSpPr txBox="1">
            <a:spLocks noGrp="1"/>
          </p:cNvSpPr>
          <p:nvPr>
            <p:ph type="subTitle" idx="1"/>
          </p:nvPr>
        </p:nvSpPr>
        <p:spPr>
          <a:xfrm>
            <a:off x="6497348" y="1324943"/>
            <a:ext cx="3206000" cy="6376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67">
                <a:solidFill>
                  <a:srgbClr val="4F577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2" name="Google Shape;662;p13"/>
          <p:cNvSpPr txBox="1">
            <a:spLocks noGrp="1"/>
          </p:cNvSpPr>
          <p:nvPr>
            <p:ph type="title" idx="2" hasCustomPrompt="1"/>
          </p:nvPr>
        </p:nvSpPr>
        <p:spPr>
          <a:xfrm>
            <a:off x="5466669" y="792337"/>
            <a:ext cx="868000" cy="540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3200">
                <a:solidFill>
                  <a:srgbClr val="D0E0E3"/>
                </a:solidFill>
                <a:latin typeface="Proxima Nova"/>
                <a:ea typeface="Proxima Nova"/>
                <a:cs typeface="Proxima Nova"/>
                <a:sym typeface="Proxima Nova"/>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663" name="Google Shape;663;p13"/>
          <p:cNvSpPr txBox="1">
            <a:spLocks noGrp="1"/>
          </p:cNvSpPr>
          <p:nvPr>
            <p:ph type="title" idx="3"/>
          </p:nvPr>
        </p:nvSpPr>
        <p:spPr>
          <a:xfrm>
            <a:off x="6499689" y="2248780"/>
            <a:ext cx="3206000" cy="40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64" name="Google Shape;664;p13"/>
          <p:cNvSpPr txBox="1">
            <a:spLocks noGrp="1"/>
          </p:cNvSpPr>
          <p:nvPr>
            <p:ph type="subTitle" idx="4"/>
          </p:nvPr>
        </p:nvSpPr>
        <p:spPr>
          <a:xfrm>
            <a:off x="6497348" y="2693019"/>
            <a:ext cx="3206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5" name="Google Shape;665;p13"/>
          <p:cNvSpPr txBox="1">
            <a:spLocks noGrp="1"/>
          </p:cNvSpPr>
          <p:nvPr>
            <p:ph type="title" idx="5" hasCustomPrompt="1"/>
          </p:nvPr>
        </p:nvSpPr>
        <p:spPr>
          <a:xfrm>
            <a:off x="5465875" y="2159619"/>
            <a:ext cx="868000" cy="540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3200">
                <a:solidFill>
                  <a:srgbClr val="D0E0E3"/>
                </a:solidFill>
                <a:latin typeface="Proxima Nova"/>
                <a:ea typeface="Proxima Nova"/>
                <a:cs typeface="Proxima Nova"/>
                <a:sym typeface="Proxima Nova"/>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666" name="Google Shape;666;p13"/>
          <p:cNvSpPr txBox="1">
            <a:spLocks noGrp="1"/>
          </p:cNvSpPr>
          <p:nvPr>
            <p:ph type="title" idx="6"/>
          </p:nvPr>
        </p:nvSpPr>
        <p:spPr>
          <a:xfrm>
            <a:off x="6508421" y="3616559"/>
            <a:ext cx="3206000" cy="40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67" name="Google Shape;667;p13"/>
          <p:cNvSpPr txBox="1">
            <a:spLocks noGrp="1"/>
          </p:cNvSpPr>
          <p:nvPr>
            <p:ph type="subTitle" idx="7"/>
          </p:nvPr>
        </p:nvSpPr>
        <p:spPr>
          <a:xfrm>
            <a:off x="6497348" y="4060797"/>
            <a:ext cx="3206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8" name="Google Shape;668;p13"/>
          <p:cNvSpPr txBox="1">
            <a:spLocks noGrp="1"/>
          </p:cNvSpPr>
          <p:nvPr>
            <p:ph type="title" idx="8" hasCustomPrompt="1"/>
          </p:nvPr>
        </p:nvSpPr>
        <p:spPr>
          <a:xfrm>
            <a:off x="5457937" y="3517079"/>
            <a:ext cx="868000" cy="540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3200">
                <a:solidFill>
                  <a:srgbClr val="D0E0E3"/>
                </a:solidFill>
                <a:latin typeface="Proxima Nova"/>
                <a:ea typeface="Proxima Nova"/>
                <a:cs typeface="Proxima Nova"/>
                <a:sym typeface="Proxima Nova"/>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669" name="Google Shape;669;p13"/>
          <p:cNvSpPr txBox="1">
            <a:spLocks noGrp="1"/>
          </p:cNvSpPr>
          <p:nvPr>
            <p:ph type="title" idx="9"/>
          </p:nvPr>
        </p:nvSpPr>
        <p:spPr>
          <a:xfrm>
            <a:off x="6511593" y="4983885"/>
            <a:ext cx="3206000" cy="40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670" name="Google Shape;670;p13"/>
          <p:cNvSpPr txBox="1">
            <a:spLocks noGrp="1"/>
          </p:cNvSpPr>
          <p:nvPr>
            <p:ph type="subTitle" idx="13"/>
          </p:nvPr>
        </p:nvSpPr>
        <p:spPr>
          <a:xfrm>
            <a:off x="6497348" y="5428079"/>
            <a:ext cx="3206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1" name="Google Shape;671;p13"/>
          <p:cNvSpPr txBox="1">
            <a:spLocks noGrp="1"/>
          </p:cNvSpPr>
          <p:nvPr>
            <p:ph type="title" idx="14" hasCustomPrompt="1"/>
          </p:nvPr>
        </p:nvSpPr>
        <p:spPr>
          <a:xfrm>
            <a:off x="5576085" y="4957027"/>
            <a:ext cx="739600" cy="404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5000"/>
              <a:buNone/>
              <a:defRPr sz="3200">
                <a:solidFill>
                  <a:srgbClr val="D0E0E3"/>
                </a:solidFill>
                <a:latin typeface="Proxima Nova"/>
                <a:ea typeface="Proxima Nova"/>
                <a:cs typeface="Proxima Nova"/>
                <a:sym typeface="Proxima Nova"/>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672" name="Google Shape;672;p13"/>
          <p:cNvSpPr/>
          <p:nvPr/>
        </p:nvSpPr>
        <p:spPr>
          <a:xfrm>
            <a:off x="10822300" y="362800"/>
            <a:ext cx="1369600" cy="61324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74069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673"/>
        <p:cNvGrpSpPr/>
        <p:nvPr/>
      </p:nvGrpSpPr>
      <p:grpSpPr>
        <a:xfrm>
          <a:off x="0" y="0"/>
          <a:ext cx="0" cy="0"/>
          <a:chOff x="0" y="0"/>
          <a:chExt cx="0" cy="0"/>
        </a:xfrm>
      </p:grpSpPr>
      <p:sp>
        <p:nvSpPr>
          <p:cNvPr id="674" name="Google Shape;674;p14"/>
          <p:cNvSpPr/>
          <p:nvPr/>
        </p:nvSpPr>
        <p:spPr>
          <a:xfrm>
            <a:off x="0" y="0"/>
            <a:ext cx="38000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5" name="Google Shape;675;p14"/>
          <p:cNvGrpSpPr/>
          <p:nvPr/>
        </p:nvGrpSpPr>
        <p:grpSpPr>
          <a:xfrm>
            <a:off x="7740993" y="936539"/>
            <a:ext cx="4451017" cy="203163"/>
            <a:chOff x="2079825" y="470627"/>
            <a:chExt cx="3789605" cy="172973"/>
          </a:xfrm>
        </p:grpSpPr>
        <p:sp>
          <p:nvSpPr>
            <p:cNvPr id="676" name="Google Shape;676;p1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77" name="Google Shape;677;p1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78" name="Google Shape;678;p1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79" name="Google Shape;679;p1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0" name="Google Shape;680;p1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1" name="Google Shape;681;p1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2" name="Google Shape;682;p1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3" name="Google Shape;683;p1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4" name="Google Shape;684;p1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5" name="Google Shape;685;p1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6" name="Google Shape;686;p1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7" name="Google Shape;687;p1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8" name="Google Shape;688;p1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89" name="Google Shape;689;p1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0" name="Google Shape;690;p1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1" name="Google Shape;691;p1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2" name="Google Shape;692;p1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3" name="Google Shape;693;p1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4" name="Google Shape;694;p1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5" name="Google Shape;695;p1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6" name="Google Shape;696;p1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7" name="Google Shape;697;p1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8" name="Google Shape;698;p1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699" name="Google Shape;699;p1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0" name="Google Shape;700;p1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1" name="Google Shape;701;p1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2" name="Google Shape;702;p1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3" name="Google Shape;703;p1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4" name="Google Shape;704;p1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05" name="Google Shape;705;p1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grpSp>
      <p:sp>
        <p:nvSpPr>
          <p:cNvPr id="706" name="Google Shape;706;p14"/>
          <p:cNvSpPr txBox="1">
            <a:spLocks noGrp="1"/>
          </p:cNvSpPr>
          <p:nvPr>
            <p:ph type="title"/>
          </p:nvPr>
        </p:nvSpPr>
        <p:spPr>
          <a:xfrm>
            <a:off x="1518727" y="4623933"/>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707" name="Google Shape;707;p14"/>
          <p:cNvSpPr txBox="1">
            <a:spLocks noGrp="1"/>
          </p:cNvSpPr>
          <p:nvPr>
            <p:ph type="subTitle" idx="1"/>
          </p:nvPr>
        </p:nvSpPr>
        <p:spPr>
          <a:xfrm>
            <a:off x="1518881" y="5138968"/>
            <a:ext cx="2556000" cy="84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rgbClr val="4F5773"/>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08" name="Google Shape;708;p14"/>
          <p:cNvSpPr txBox="1">
            <a:spLocks noGrp="1"/>
          </p:cNvSpPr>
          <p:nvPr>
            <p:ph type="title" idx="2"/>
          </p:nvPr>
        </p:nvSpPr>
        <p:spPr>
          <a:xfrm>
            <a:off x="4817404" y="4623933"/>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709" name="Google Shape;709;p14"/>
          <p:cNvSpPr txBox="1">
            <a:spLocks noGrp="1"/>
          </p:cNvSpPr>
          <p:nvPr>
            <p:ph type="subTitle" idx="3"/>
          </p:nvPr>
        </p:nvSpPr>
        <p:spPr>
          <a:xfrm>
            <a:off x="4817559" y="5138968"/>
            <a:ext cx="2556000" cy="84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10" name="Google Shape;710;p14"/>
          <p:cNvSpPr txBox="1">
            <a:spLocks noGrp="1"/>
          </p:cNvSpPr>
          <p:nvPr>
            <p:ph type="title" idx="4"/>
          </p:nvPr>
        </p:nvSpPr>
        <p:spPr>
          <a:xfrm>
            <a:off x="8117592" y="4623933"/>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711" name="Google Shape;711;p14"/>
          <p:cNvSpPr txBox="1">
            <a:spLocks noGrp="1"/>
          </p:cNvSpPr>
          <p:nvPr>
            <p:ph type="subTitle" idx="5"/>
          </p:nvPr>
        </p:nvSpPr>
        <p:spPr>
          <a:xfrm>
            <a:off x="8116952" y="5138968"/>
            <a:ext cx="2556000" cy="840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712" name="Google Shape;712;p14"/>
          <p:cNvGrpSpPr/>
          <p:nvPr/>
        </p:nvGrpSpPr>
        <p:grpSpPr>
          <a:xfrm>
            <a:off x="7740993" y="936539"/>
            <a:ext cx="4451017" cy="203163"/>
            <a:chOff x="2079825" y="470627"/>
            <a:chExt cx="3789605" cy="172973"/>
          </a:xfrm>
        </p:grpSpPr>
        <p:sp>
          <p:nvSpPr>
            <p:cNvPr id="713" name="Google Shape;713;p1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4" name="Google Shape;714;p1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5" name="Google Shape;715;p1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6" name="Google Shape;716;p1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7" name="Google Shape;717;p1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8" name="Google Shape;718;p1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19" name="Google Shape;719;p1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0" name="Google Shape;720;p1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1" name="Google Shape;721;p1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2" name="Google Shape;722;p1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3" name="Google Shape;723;p1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4" name="Google Shape;724;p1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5" name="Google Shape;725;p1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6" name="Google Shape;726;p1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7" name="Google Shape;727;p1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8" name="Google Shape;728;p1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29" name="Google Shape;729;p1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0" name="Google Shape;730;p1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1" name="Google Shape;731;p1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2" name="Google Shape;732;p1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3" name="Google Shape;733;p1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4" name="Google Shape;734;p1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5" name="Google Shape;735;p1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6" name="Google Shape;736;p1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7" name="Google Shape;737;p1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8" name="Google Shape;738;p1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39" name="Google Shape;739;p1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40" name="Google Shape;740;p1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41" name="Google Shape;741;p1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42" name="Google Shape;742;p1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743" name="Google Shape;743;p14"/>
          <p:cNvSpPr txBox="1">
            <a:spLocks noGrp="1"/>
          </p:cNvSpPr>
          <p:nvPr>
            <p:ph type="title" idx="6"/>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0733518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44"/>
        <p:cNvGrpSpPr/>
        <p:nvPr/>
      </p:nvGrpSpPr>
      <p:grpSpPr>
        <a:xfrm>
          <a:off x="0" y="0"/>
          <a:ext cx="0" cy="0"/>
          <a:chOff x="0" y="0"/>
          <a:chExt cx="0" cy="0"/>
        </a:xfrm>
      </p:grpSpPr>
      <p:sp>
        <p:nvSpPr>
          <p:cNvPr id="745" name="Google Shape;745;p15"/>
          <p:cNvSpPr/>
          <p:nvPr/>
        </p:nvSpPr>
        <p:spPr>
          <a:xfrm>
            <a:off x="128200" y="5143500"/>
            <a:ext cx="822400" cy="203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6" name="Google Shape;746;p15"/>
          <p:cNvSpPr/>
          <p:nvPr/>
        </p:nvSpPr>
        <p:spPr>
          <a:xfrm>
            <a:off x="0" y="0"/>
            <a:ext cx="42852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7" name="Google Shape;747;p15"/>
          <p:cNvSpPr txBox="1">
            <a:spLocks noGrp="1"/>
          </p:cNvSpPr>
          <p:nvPr>
            <p:ph type="title"/>
          </p:nvPr>
        </p:nvSpPr>
        <p:spPr>
          <a:xfrm>
            <a:off x="950967" y="719317"/>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8" name="Google Shape;748;p15"/>
          <p:cNvGrpSpPr/>
          <p:nvPr/>
        </p:nvGrpSpPr>
        <p:grpSpPr>
          <a:xfrm>
            <a:off x="7740993" y="936539"/>
            <a:ext cx="4451017" cy="203163"/>
            <a:chOff x="2079825" y="470627"/>
            <a:chExt cx="3789605" cy="172973"/>
          </a:xfrm>
        </p:grpSpPr>
        <p:sp>
          <p:nvSpPr>
            <p:cNvPr id="749" name="Google Shape;749;p15"/>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0" name="Google Shape;750;p15"/>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1" name="Google Shape;751;p15"/>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2" name="Google Shape;752;p15"/>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3" name="Google Shape;753;p15"/>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4" name="Google Shape;754;p15"/>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5" name="Google Shape;755;p15"/>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6" name="Google Shape;756;p15"/>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7" name="Google Shape;757;p15"/>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8" name="Google Shape;758;p15"/>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59" name="Google Shape;759;p15"/>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0" name="Google Shape;760;p15"/>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1" name="Google Shape;761;p15"/>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2" name="Google Shape;762;p15"/>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3" name="Google Shape;763;p15"/>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4" name="Google Shape;764;p15"/>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5" name="Google Shape;765;p15"/>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6" name="Google Shape;766;p15"/>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7" name="Google Shape;767;p15"/>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8" name="Google Shape;768;p15"/>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69" name="Google Shape;769;p15"/>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0" name="Google Shape;770;p15"/>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1" name="Google Shape;771;p15"/>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2" name="Google Shape;772;p15"/>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3" name="Google Shape;773;p15"/>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4" name="Google Shape;774;p15"/>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5" name="Google Shape;775;p15"/>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6" name="Google Shape;776;p15"/>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7" name="Google Shape;777;p15"/>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778" name="Google Shape;778;p15"/>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12854541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2">
  <p:cSld name="Title and three columns 2">
    <p:spTree>
      <p:nvGrpSpPr>
        <p:cNvPr id="1" name="Shape 779"/>
        <p:cNvGrpSpPr/>
        <p:nvPr/>
      </p:nvGrpSpPr>
      <p:grpSpPr>
        <a:xfrm>
          <a:off x="0" y="0"/>
          <a:ext cx="0" cy="0"/>
          <a:chOff x="0" y="0"/>
          <a:chExt cx="0" cy="0"/>
        </a:xfrm>
      </p:grpSpPr>
      <p:sp>
        <p:nvSpPr>
          <p:cNvPr id="780" name="Google Shape;780;p16"/>
          <p:cNvSpPr/>
          <p:nvPr/>
        </p:nvSpPr>
        <p:spPr>
          <a:xfrm>
            <a:off x="0" y="0"/>
            <a:ext cx="50452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81" name="Google Shape;781;p16"/>
          <p:cNvGrpSpPr/>
          <p:nvPr/>
        </p:nvGrpSpPr>
        <p:grpSpPr>
          <a:xfrm>
            <a:off x="7740993" y="936539"/>
            <a:ext cx="4451017" cy="203163"/>
            <a:chOff x="2079825" y="470627"/>
            <a:chExt cx="3789605" cy="172973"/>
          </a:xfrm>
        </p:grpSpPr>
        <p:sp>
          <p:nvSpPr>
            <p:cNvPr id="782" name="Google Shape;782;p1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3" name="Google Shape;783;p1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4" name="Google Shape;784;p1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5" name="Google Shape;785;p1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6" name="Google Shape;786;p1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7" name="Google Shape;787;p1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8" name="Google Shape;788;p1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89" name="Google Shape;789;p1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0" name="Google Shape;790;p1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1" name="Google Shape;791;p1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2" name="Google Shape;792;p1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3" name="Google Shape;793;p1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4" name="Google Shape;794;p1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5" name="Google Shape;795;p1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6" name="Google Shape;796;p1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7" name="Google Shape;797;p1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8" name="Google Shape;798;p1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799" name="Google Shape;799;p1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0" name="Google Shape;800;p1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1" name="Google Shape;801;p1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2" name="Google Shape;802;p1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3" name="Google Shape;803;p1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4" name="Google Shape;804;p1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5" name="Google Shape;805;p1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6" name="Google Shape;806;p1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7" name="Google Shape;807;p1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8" name="Google Shape;808;p1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09" name="Google Shape;809;p1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10" name="Google Shape;810;p1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sp>
          <p:nvSpPr>
            <p:cNvPr id="811" name="Google Shape;811;p1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rgbClr val="FFFFFF"/>
              </a:solidFill>
              <a:prstDash val="solid"/>
              <a:round/>
              <a:headEnd type="none" w="med" len="med"/>
              <a:tailEnd type="none" w="med" len="med"/>
            </a:ln>
          </p:spPr>
        </p:sp>
      </p:grpSp>
      <p:sp>
        <p:nvSpPr>
          <p:cNvPr id="812" name="Google Shape;812;p1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3" name="Google Shape;813;p16"/>
          <p:cNvSpPr txBox="1">
            <a:spLocks noGrp="1"/>
          </p:cNvSpPr>
          <p:nvPr>
            <p:ph type="title" idx="2"/>
          </p:nvPr>
        </p:nvSpPr>
        <p:spPr>
          <a:xfrm flipH="1">
            <a:off x="7059479" y="1994780"/>
            <a:ext cx="2556000" cy="4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814" name="Google Shape;814;p16"/>
          <p:cNvSpPr txBox="1">
            <a:spLocks noGrp="1"/>
          </p:cNvSpPr>
          <p:nvPr>
            <p:ph type="subTitle" idx="1"/>
          </p:nvPr>
        </p:nvSpPr>
        <p:spPr>
          <a:xfrm flipH="1">
            <a:off x="6059184" y="2451101"/>
            <a:ext cx="3561600" cy="637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5" name="Google Shape;815;p16"/>
          <p:cNvSpPr txBox="1">
            <a:spLocks noGrp="1"/>
          </p:cNvSpPr>
          <p:nvPr>
            <p:ph type="title" idx="3"/>
          </p:nvPr>
        </p:nvSpPr>
        <p:spPr>
          <a:xfrm flipH="1">
            <a:off x="7059545" y="3386791"/>
            <a:ext cx="2556000" cy="4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816" name="Google Shape;816;p16"/>
          <p:cNvSpPr txBox="1">
            <a:spLocks noGrp="1"/>
          </p:cNvSpPr>
          <p:nvPr>
            <p:ph type="subTitle" idx="4"/>
          </p:nvPr>
        </p:nvSpPr>
        <p:spPr>
          <a:xfrm flipH="1">
            <a:off x="6055364" y="3843527"/>
            <a:ext cx="3561600" cy="637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7" name="Google Shape;817;p16"/>
          <p:cNvSpPr txBox="1">
            <a:spLocks noGrp="1"/>
          </p:cNvSpPr>
          <p:nvPr>
            <p:ph type="title" idx="5"/>
          </p:nvPr>
        </p:nvSpPr>
        <p:spPr>
          <a:xfrm flipH="1">
            <a:off x="7063573" y="4775708"/>
            <a:ext cx="2556000" cy="40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None/>
              <a:defRPr>
                <a:latin typeface="Proxima Nova"/>
                <a:ea typeface="Proxima Nova"/>
                <a:cs typeface="Proxima Nova"/>
                <a:sym typeface="Proxima Nova"/>
              </a:defRPr>
            </a:lvl2pPr>
            <a:lvl3pPr lvl="2" algn="ctr" rtl="0">
              <a:spcBef>
                <a:spcPts val="0"/>
              </a:spcBef>
              <a:spcAft>
                <a:spcPts val="0"/>
              </a:spcAft>
              <a:buSzPts val="2800"/>
              <a:buNone/>
              <a:defRPr>
                <a:latin typeface="Proxima Nova"/>
                <a:ea typeface="Proxima Nova"/>
                <a:cs typeface="Proxima Nova"/>
                <a:sym typeface="Proxima Nova"/>
              </a:defRPr>
            </a:lvl3pPr>
            <a:lvl4pPr lvl="3" algn="ctr" rtl="0">
              <a:spcBef>
                <a:spcPts val="0"/>
              </a:spcBef>
              <a:spcAft>
                <a:spcPts val="0"/>
              </a:spcAft>
              <a:buSzPts val="2800"/>
              <a:buNone/>
              <a:defRPr>
                <a:latin typeface="Proxima Nova"/>
                <a:ea typeface="Proxima Nova"/>
                <a:cs typeface="Proxima Nova"/>
                <a:sym typeface="Proxima Nova"/>
              </a:defRPr>
            </a:lvl4pPr>
            <a:lvl5pPr lvl="4" algn="ctr" rtl="0">
              <a:spcBef>
                <a:spcPts val="0"/>
              </a:spcBef>
              <a:spcAft>
                <a:spcPts val="0"/>
              </a:spcAft>
              <a:buSzPts val="2800"/>
              <a:buNone/>
              <a:defRPr>
                <a:latin typeface="Proxima Nova"/>
                <a:ea typeface="Proxima Nova"/>
                <a:cs typeface="Proxima Nova"/>
                <a:sym typeface="Proxima Nova"/>
              </a:defRPr>
            </a:lvl5pPr>
            <a:lvl6pPr lvl="5" algn="ctr" rtl="0">
              <a:spcBef>
                <a:spcPts val="0"/>
              </a:spcBef>
              <a:spcAft>
                <a:spcPts val="0"/>
              </a:spcAft>
              <a:buSzPts val="2800"/>
              <a:buNone/>
              <a:defRPr>
                <a:latin typeface="Proxima Nova"/>
                <a:ea typeface="Proxima Nova"/>
                <a:cs typeface="Proxima Nova"/>
                <a:sym typeface="Proxima Nova"/>
              </a:defRPr>
            </a:lvl6pPr>
            <a:lvl7pPr lvl="6" algn="ctr" rtl="0">
              <a:spcBef>
                <a:spcPts val="0"/>
              </a:spcBef>
              <a:spcAft>
                <a:spcPts val="0"/>
              </a:spcAft>
              <a:buSzPts val="2800"/>
              <a:buNone/>
              <a:defRPr>
                <a:latin typeface="Proxima Nova"/>
                <a:ea typeface="Proxima Nova"/>
                <a:cs typeface="Proxima Nova"/>
                <a:sym typeface="Proxima Nova"/>
              </a:defRPr>
            </a:lvl7pPr>
            <a:lvl8pPr lvl="7" algn="ctr" rtl="0">
              <a:spcBef>
                <a:spcPts val="0"/>
              </a:spcBef>
              <a:spcAft>
                <a:spcPts val="0"/>
              </a:spcAft>
              <a:buSzPts val="2800"/>
              <a:buNone/>
              <a:defRPr>
                <a:latin typeface="Proxima Nova"/>
                <a:ea typeface="Proxima Nova"/>
                <a:cs typeface="Proxima Nova"/>
                <a:sym typeface="Proxima Nova"/>
              </a:defRPr>
            </a:lvl8pPr>
            <a:lvl9pPr lvl="8" algn="ctr" rtl="0">
              <a:spcBef>
                <a:spcPts val="0"/>
              </a:spcBef>
              <a:spcAft>
                <a:spcPts val="0"/>
              </a:spcAft>
              <a:buSzPts val="2800"/>
              <a:buNone/>
              <a:defRPr>
                <a:latin typeface="Proxima Nova"/>
                <a:ea typeface="Proxima Nova"/>
                <a:cs typeface="Proxima Nova"/>
                <a:sym typeface="Proxima Nova"/>
              </a:defRPr>
            </a:lvl9pPr>
          </a:lstStyle>
          <a:p>
            <a:endParaRPr/>
          </a:p>
        </p:txBody>
      </p:sp>
      <p:sp>
        <p:nvSpPr>
          <p:cNvPr id="818" name="Google Shape;818;p16"/>
          <p:cNvSpPr txBox="1">
            <a:spLocks noGrp="1"/>
          </p:cNvSpPr>
          <p:nvPr>
            <p:ph type="subTitle" idx="6"/>
          </p:nvPr>
        </p:nvSpPr>
        <p:spPr>
          <a:xfrm flipH="1">
            <a:off x="6065767" y="5232444"/>
            <a:ext cx="3561600" cy="6376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19" name="Google Shape;819;p16"/>
          <p:cNvGrpSpPr/>
          <p:nvPr/>
        </p:nvGrpSpPr>
        <p:grpSpPr>
          <a:xfrm>
            <a:off x="7740993" y="936539"/>
            <a:ext cx="4451017" cy="203163"/>
            <a:chOff x="2079825" y="470627"/>
            <a:chExt cx="3789605" cy="172973"/>
          </a:xfrm>
        </p:grpSpPr>
        <p:sp>
          <p:nvSpPr>
            <p:cNvPr id="820" name="Google Shape;820;p1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1" name="Google Shape;821;p1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2" name="Google Shape;822;p1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3" name="Google Shape;823;p1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4" name="Google Shape;824;p1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5" name="Google Shape;825;p1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6" name="Google Shape;826;p1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7" name="Google Shape;827;p1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8" name="Google Shape;828;p1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29" name="Google Shape;829;p1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0" name="Google Shape;830;p1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1" name="Google Shape;831;p1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2" name="Google Shape;832;p1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3" name="Google Shape;833;p1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4" name="Google Shape;834;p1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5" name="Google Shape;835;p1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6" name="Google Shape;836;p1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7" name="Google Shape;837;p1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8" name="Google Shape;838;p1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39" name="Google Shape;839;p1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0" name="Google Shape;840;p1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1" name="Google Shape;841;p1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2" name="Google Shape;842;p1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3" name="Google Shape;843;p1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4" name="Google Shape;844;p1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5" name="Google Shape;845;p1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6" name="Google Shape;846;p1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7" name="Google Shape;847;p1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8" name="Google Shape;848;p1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49" name="Google Shape;849;p1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4287859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850"/>
        <p:cNvGrpSpPr/>
        <p:nvPr/>
      </p:nvGrpSpPr>
      <p:grpSpPr>
        <a:xfrm>
          <a:off x="0" y="0"/>
          <a:ext cx="0" cy="0"/>
          <a:chOff x="0" y="0"/>
          <a:chExt cx="0" cy="0"/>
        </a:xfrm>
      </p:grpSpPr>
      <p:sp>
        <p:nvSpPr>
          <p:cNvPr id="851" name="Google Shape;851;p17"/>
          <p:cNvSpPr/>
          <p:nvPr/>
        </p:nvSpPr>
        <p:spPr>
          <a:xfrm>
            <a:off x="1860800" y="1628200"/>
            <a:ext cx="8470400" cy="36016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52" name="Google Shape;852;p17"/>
          <p:cNvSpPr txBox="1">
            <a:spLocks noGrp="1"/>
          </p:cNvSpPr>
          <p:nvPr>
            <p:ph type="title"/>
          </p:nvPr>
        </p:nvSpPr>
        <p:spPr>
          <a:xfrm flipH="1">
            <a:off x="4182200" y="3997633"/>
            <a:ext cx="3827600" cy="6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800"/>
              <a:buNone/>
              <a:defRPr sz="3200" b="0">
                <a:solidFill>
                  <a:srgbClr val="FFFFFF"/>
                </a:solidFill>
                <a:latin typeface="NanumMyeongjo ExtraBold"/>
                <a:ea typeface="NanumMyeongjo ExtraBold"/>
                <a:cs typeface="NanumMyeongjo ExtraBold"/>
                <a:sym typeface="NanumMyeongjo ExtraBold"/>
              </a:defRPr>
            </a:lvl1pPr>
            <a:lvl2pPr lvl="1"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2pPr>
            <a:lvl3pPr lvl="2"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3pPr>
            <a:lvl4pPr lvl="3"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4pPr>
            <a:lvl5pPr lvl="4"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5pPr>
            <a:lvl6pPr lvl="5"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6pPr>
            <a:lvl7pPr lvl="6"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7pPr>
            <a:lvl8pPr lvl="7"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8pPr>
            <a:lvl9pPr lvl="8" algn="ctr" rtl="0">
              <a:spcBef>
                <a:spcPts val="0"/>
              </a:spcBef>
              <a:spcAft>
                <a:spcPts val="0"/>
              </a:spcAft>
              <a:buClr>
                <a:srgbClr val="FFFFFF"/>
              </a:buClr>
              <a:buSzPts val="2800"/>
              <a:buNone/>
              <a:defRPr>
                <a:solidFill>
                  <a:srgbClr val="FFFFFF"/>
                </a:solidFill>
                <a:latin typeface="Proxima Nova"/>
                <a:ea typeface="Proxima Nova"/>
                <a:cs typeface="Proxima Nova"/>
                <a:sym typeface="Proxima Nova"/>
              </a:defRPr>
            </a:lvl9pPr>
          </a:lstStyle>
          <a:p>
            <a:endParaRPr/>
          </a:p>
        </p:txBody>
      </p:sp>
      <p:sp>
        <p:nvSpPr>
          <p:cNvPr id="853" name="Google Shape;853;p17"/>
          <p:cNvSpPr txBox="1">
            <a:spLocks noGrp="1"/>
          </p:cNvSpPr>
          <p:nvPr>
            <p:ph type="subTitle" idx="1"/>
          </p:nvPr>
        </p:nvSpPr>
        <p:spPr>
          <a:xfrm flipH="1">
            <a:off x="2603000" y="2239133"/>
            <a:ext cx="6986000" cy="157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2933">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54" name="Google Shape;854;p17"/>
          <p:cNvGrpSpPr/>
          <p:nvPr/>
        </p:nvGrpSpPr>
        <p:grpSpPr>
          <a:xfrm>
            <a:off x="849385" y="1203496"/>
            <a:ext cx="203163" cy="5640673"/>
            <a:chOff x="637039" y="902621"/>
            <a:chExt cx="152372" cy="4230505"/>
          </a:xfrm>
        </p:grpSpPr>
        <p:sp>
          <p:nvSpPr>
            <p:cNvPr id="855" name="Google Shape;855;p17"/>
            <p:cNvSpPr/>
            <p:nvPr/>
          </p:nvSpPr>
          <p:spPr>
            <a:xfrm rot="-5400000">
              <a:off x="661322" y="4112795"/>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6" name="Google Shape;856;p17"/>
            <p:cNvSpPr/>
            <p:nvPr/>
          </p:nvSpPr>
          <p:spPr>
            <a:xfrm rot="-5400000">
              <a:off x="661322" y="4001262"/>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7" name="Google Shape;857;p17"/>
            <p:cNvSpPr/>
            <p:nvPr/>
          </p:nvSpPr>
          <p:spPr>
            <a:xfrm rot="-5400000">
              <a:off x="661322" y="3889729"/>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8" name="Google Shape;858;p17"/>
            <p:cNvSpPr/>
            <p:nvPr/>
          </p:nvSpPr>
          <p:spPr>
            <a:xfrm rot="-5400000">
              <a:off x="661322" y="3778196"/>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59" name="Google Shape;859;p17"/>
            <p:cNvSpPr/>
            <p:nvPr/>
          </p:nvSpPr>
          <p:spPr>
            <a:xfrm rot="-5400000">
              <a:off x="661322" y="3666663"/>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0" name="Google Shape;860;p17"/>
            <p:cNvSpPr/>
            <p:nvPr/>
          </p:nvSpPr>
          <p:spPr>
            <a:xfrm rot="-5400000">
              <a:off x="661322" y="3555130"/>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1" name="Google Shape;861;p17"/>
            <p:cNvSpPr/>
            <p:nvPr/>
          </p:nvSpPr>
          <p:spPr>
            <a:xfrm rot="-5400000">
              <a:off x="661322" y="3443597"/>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2" name="Google Shape;862;p17"/>
            <p:cNvSpPr/>
            <p:nvPr/>
          </p:nvSpPr>
          <p:spPr>
            <a:xfrm rot="-5400000">
              <a:off x="661322" y="3332064"/>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3" name="Google Shape;863;p17"/>
            <p:cNvSpPr/>
            <p:nvPr/>
          </p:nvSpPr>
          <p:spPr>
            <a:xfrm rot="-5400000">
              <a:off x="661322" y="3220531"/>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4" name="Google Shape;864;p17"/>
            <p:cNvSpPr/>
            <p:nvPr/>
          </p:nvSpPr>
          <p:spPr>
            <a:xfrm rot="-5400000">
              <a:off x="661322" y="3108998"/>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5" name="Google Shape;865;p17"/>
            <p:cNvSpPr/>
            <p:nvPr/>
          </p:nvSpPr>
          <p:spPr>
            <a:xfrm rot="-5400000">
              <a:off x="661322" y="2997465"/>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6" name="Google Shape;866;p17"/>
            <p:cNvSpPr/>
            <p:nvPr/>
          </p:nvSpPr>
          <p:spPr>
            <a:xfrm rot="-5400000">
              <a:off x="661322" y="2885932"/>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7" name="Google Shape;867;p17"/>
            <p:cNvSpPr/>
            <p:nvPr/>
          </p:nvSpPr>
          <p:spPr>
            <a:xfrm rot="-5400000">
              <a:off x="661322" y="2774399"/>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8" name="Google Shape;868;p17"/>
            <p:cNvSpPr/>
            <p:nvPr/>
          </p:nvSpPr>
          <p:spPr>
            <a:xfrm rot="-5400000">
              <a:off x="661322" y="2662866"/>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69" name="Google Shape;869;p17"/>
            <p:cNvSpPr/>
            <p:nvPr/>
          </p:nvSpPr>
          <p:spPr>
            <a:xfrm rot="-5400000">
              <a:off x="661322" y="2551333"/>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0" name="Google Shape;870;p17"/>
            <p:cNvSpPr/>
            <p:nvPr/>
          </p:nvSpPr>
          <p:spPr>
            <a:xfrm rot="-5400000">
              <a:off x="661322" y="2439800"/>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1" name="Google Shape;871;p17"/>
            <p:cNvSpPr/>
            <p:nvPr/>
          </p:nvSpPr>
          <p:spPr>
            <a:xfrm rot="-5400000">
              <a:off x="661322" y="2328267"/>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2" name="Google Shape;872;p17"/>
            <p:cNvSpPr/>
            <p:nvPr/>
          </p:nvSpPr>
          <p:spPr>
            <a:xfrm rot="-5400000">
              <a:off x="661322" y="2216734"/>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3" name="Google Shape;873;p17"/>
            <p:cNvSpPr/>
            <p:nvPr/>
          </p:nvSpPr>
          <p:spPr>
            <a:xfrm rot="-5400000">
              <a:off x="661322" y="2105201"/>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4" name="Google Shape;874;p17"/>
            <p:cNvSpPr/>
            <p:nvPr/>
          </p:nvSpPr>
          <p:spPr>
            <a:xfrm rot="-5400000">
              <a:off x="661322" y="1993668"/>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5" name="Google Shape;875;p17"/>
            <p:cNvSpPr/>
            <p:nvPr/>
          </p:nvSpPr>
          <p:spPr>
            <a:xfrm rot="-5400000">
              <a:off x="661322" y="1882135"/>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6" name="Google Shape;876;p17"/>
            <p:cNvSpPr/>
            <p:nvPr/>
          </p:nvSpPr>
          <p:spPr>
            <a:xfrm rot="-5400000">
              <a:off x="661322" y="1770602"/>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7" name="Google Shape;877;p17"/>
            <p:cNvSpPr/>
            <p:nvPr/>
          </p:nvSpPr>
          <p:spPr>
            <a:xfrm rot="-5400000">
              <a:off x="661322" y="1659069"/>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8" name="Google Shape;878;p17"/>
            <p:cNvSpPr/>
            <p:nvPr/>
          </p:nvSpPr>
          <p:spPr>
            <a:xfrm rot="-5400000">
              <a:off x="661322" y="1547536"/>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79" name="Google Shape;879;p17"/>
            <p:cNvSpPr/>
            <p:nvPr/>
          </p:nvSpPr>
          <p:spPr>
            <a:xfrm rot="-5400000">
              <a:off x="661322" y="1436003"/>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0" name="Google Shape;880;p17"/>
            <p:cNvSpPr/>
            <p:nvPr/>
          </p:nvSpPr>
          <p:spPr>
            <a:xfrm rot="-5400000">
              <a:off x="661322" y="1324470"/>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1" name="Google Shape;881;p17"/>
            <p:cNvSpPr/>
            <p:nvPr/>
          </p:nvSpPr>
          <p:spPr>
            <a:xfrm rot="-5400000">
              <a:off x="661322" y="1212937"/>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2" name="Google Shape;882;p17"/>
            <p:cNvSpPr/>
            <p:nvPr/>
          </p:nvSpPr>
          <p:spPr>
            <a:xfrm rot="-5400000">
              <a:off x="661322" y="1101404"/>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3" name="Google Shape;883;p17"/>
            <p:cNvSpPr/>
            <p:nvPr/>
          </p:nvSpPr>
          <p:spPr>
            <a:xfrm rot="-5400000">
              <a:off x="661322" y="989871"/>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4" name="Google Shape;884;p17"/>
            <p:cNvSpPr/>
            <p:nvPr/>
          </p:nvSpPr>
          <p:spPr>
            <a:xfrm rot="-5400000">
              <a:off x="661322" y="878338"/>
              <a:ext cx="103806" cy="152372"/>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5" name="Google Shape;885;p17"/>
            <p:cNvSpPr/>
            <p:nvPr/>
          </p:nvSpPr>
          <p:spPr>
            <a:xfrm rot="-5400000">
              <a:off x="661319" y="4893517"/>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6" name="Google Shape;886;p17"/>
            <p:cNvSpPr/>
            <p:nvPr/>
          </p:nvSpPr>
          <p:spPr>
            <a:xfrm rot="-5400000">
              <a:off x="661319" y="478198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7" name="Google Shape;887;p17"/>
            <p:cNvSpPr/>
            <p:nvPr/>
          </p:nvSpPr>
          <p:spPr>
            <a:xfrm rot="-5400000">
              <a:off x="661319" y="4670451"/>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8" name="Google Shape;888;p17"/>
            <p:cNvSpPr/>
            <p:nvPr/>
          </p:nvSpPr>
          <p:spPr>
            <a:xfrm rot="-5400000">
              <a:off x="661319" y="4558918"/>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89" name="Google Shape;889;p17"/>
            <p:cNvSpPr/>
            <p:nvPr/>
          </p:nvSpPr>
          <p:spPr>
            <a:xfrm rot="-5400000">
              <a:off x="661319" y="4447385"/>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0" name="Google Shape;890;p17"/>
            <p:cNvSpPr/>
            <p:nvPr/>
          </p:nvSpPr>
          <p:spPr>
            <a:xfrm rot="-5400000">
              <a:off x="661319" y="4335852"/>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1" name="Google Shape;891;p17"/>
            <p:cNvSpPr/>
            <p:nvPr/>
          </p:nvSpPr>
          <p:spPr>
            <a:xfrm rot="-5400000">
              <a:off x="661319" y="4224319"/>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892" name="Google Shape;892;p17"/>
            <p:cNvSpPr/>
            <p:nvPr/>
          </p:nvSpPr>
          <p:spPr>
            <a:xfrm rot="-5400000">
              <a:off x="661319" y="5005034"/>
              <a:ext cx="103812" cy="152371"/>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Tree>
    <p:extLst>
      <p:ext uri="{BB962C8B-B14F-4D97-AF65-F5344CB8AC3E}">
        <p14:creationId xmlns:p14="http://schemas.microsoft.com/office/powerpoint/2010/main" val="42658346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93"/>
        <p:cNvGrpSpPr/>
        <p:nvPr/>
      </p:nvGrpSpPr>
      <p:grpSpPr>
        <a:xfrm>
          <a:off x="0" y="0"/>
          <a:ext cx="0" cy="0"/>
          <a:chOff x="0" y="0"/>
          <a:chExt cx="0" cy="0"/>
        </a:xfrm>
      </p:grpSpPr>
      <p:sp>
        <p:nvSpPr>
          <p:cNvPr id="894" name="Google Shape;894;p18"/>
          <p:cNvSpPr/>
          <p:nvPr/>
        </p:nvSpPr>
        <p:spPr>
          <a:xfrm>
            <a:off x="0" y="0"/>
            <a:ext cx="61348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95" name="Google Shape;895;p18"/>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896" name="Google Shape;896;p18"/>
          <p:cNvGrpSpPr/>
          <p:nvPr/>
        </p:nvGrpSpPr>
        <p:grpSpPr>
          <a:xfrm>
            <a:off x="7740993" y="936539"/>
            <a:ext cx="4451017" cy="203163"/>
            <a:chOff x="2079825" y="470627"/>
            <a:chExt cx="3789605" cy="172973"/>
          </a:xfrm>
        </p:grpSpPr>
        <p:sp>
          <p:nvSpPr>
            <p:cNvPr id="897" name="Google Shape;897;p18"/>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98" name="Google Shape;898;p18"/>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899" name="Google Shape;899;p18"/>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0" name="Google Shape;900;p18"/>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1" name="Google Shape;901;p18"/>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2" name="Google Shape;902;p18"/>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3" name="Google Shape;903;p18"/>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4" name="Google Shape;904;p18"/>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5" name="Google Shape;905;p18"/>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6" name="Google Shape;906;p18"/>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7" name="Google Shape;907;p18"/>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8" name="Google Shape;908;p18"/>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09" name="Google Shape;909;p18"/>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0" name="Google Shape;910;p18"/>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1" name="Google Shape;911;p18"/>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2" name="Google Shape;912;p18"/>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3" name="Google Shape;913;p18"/>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4" name="Google Shape;914;p18"/>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5" name="Google Shape;915;p18"/>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6" name="Google Shape;916;p18"/>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7" name="Google Shape;917;p18"/>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8" name="Google Shape;918;p18"/>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19" name="Google Shape;919;p18"/>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0" name="Google Shape;920;p18"/>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1" name="Google Shape;921;p18"/>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2" name="Google Shape;922;p18"/>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3" name="Google Shape;923;p18"/>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4" name="Google Shape;924;p18"/>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5" name="Google Shape;925;p18"/>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26" name="Google Shape;926;p18"/>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3151183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927"/>
        <p:cNvGrpSpPr/>
        <p:nvPr/>
      </p:nvGrpSpPr>
      <p:grpSpPr>
        <a:xfrm>
          <a:off x="0" y="0"/>
          <a:ext cx="0" cy="0"/>
          <a:chOff x="0" y="0"/>
          <a:chExt cx="0" cy="0"/>
        </a:xfrm>
      </p:grpSpPr>
      <p:sp>
        <p:nvSpPr>
          <p:cNvPr id="928" name="Google Shape;928;p19"/>
          <p:cNvSpPr/>
          <p:nvPr/>
        </p:nvSpPr>
        <p:spPr>
          <a:xfrm>
            <a:off x="0" y="-164"/>
            <a:ext cx="2124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9" name="Google Shape;929;p19"/>
          <p:cNvSpPr/>
          <p:nvPr/>
        </p:nvSpPr>
        <p:spPr>
          <a:xfrm>
            <a:off x="0" y="0"/>
            <a:ext cx="47520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0" name="Google Shape;930;p19"/>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931" name="Google Shape;931;p19"/>
          <p:cNvGrpSpPr/>
          <p:nvPr/>
        </p:nvGrpSpPr>
        <p:grpSpPr>
          <a:xfrm>
            <a:off x="7740993" y="936539"/>
            <a:ext cx="4451017" cy="203163"/>
            <a:chOff x="2079825" y="470627"/>
            <a:chExt cx="3789605" cy="172973"/>
          </a:xfrm>
        </p:grpSpPr>
        <p:sp>
          <p:nvSpPr>
            <p:cNvPr id="932" name="Google Shape;932;p19"/>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3" name="Google Shape;933;p19"/>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4" name="Google Shape;934;p19"/>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5" name="Google Shape;935;p19"/>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6" name="Google Shape;936;p19"/>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7" name="Google Shape;937;p19"/>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8" name="Google Shape;938;p19"/>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39" name="Google Shape;939;p19"/>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0" name="Google Shape;940;p19"/>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1" name="Google Shape;941;p19"/>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2" name="Google Shape;942;p19"/>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3" name="Google Shape;943;p19"/>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4" name="Google Shape;944;p19"/>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5" name="Google Shape;945;p19"/>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6" name="Google Shape;946;p19"/>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7" name="Google Shape;947;p19"/>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8" name="Google Shape;948;p19"/>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49" name="Google Shape;949;p19"/>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0" name="Google Shape;950;p19"/>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1" name="Google Shape;951;p19"/>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2" name="Google Shape;952;p19"/>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3" name="Google Shape;953;p19"/>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4" name="Google Shape;954;p19"/>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5" name="Google Shape;955;p19"/>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6" name="Google Shape;956;p19"/>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7" name="Google Shape;957;p19"/>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8" name="Google Shape;958;p19"/>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59" name="Google Shape;959;p19"/>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60" name="Google Shape;960;p19"/>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961" name="Google Shape;961;p19"/>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460392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B7EE-A264-4F19-A5ED-32AB980AFE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676BC6-1391-4146-ADE1-A2191B0E22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C5C966-9024-422A-AB19-228CE0E4F09A}"/>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5" name="Footer Placeholder 4">
            <a:extLst>
              <a:ext uri="{FF2B5EF4-FFF2-40B4-BE49-F238E27FC236}">
                <a16:creationId xmlns:a16="http://schemas.microsoft.com/office/drawing/2014/main" id="{711D92A0-AFC3-4436-83C8-CEACAF98E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3C918D-3623-47F2-999F-A84525222590}"/>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319464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bg>
      <p:bgPr>
        <a:solidFill>
          <a:schemeClr val="accent1"/>
        </a:solidFill>
        <a:effectLst/>
      </p:bgPr>
    </p:bg>
    <p:spTree>
      <p:nvGrpSpPr>
        <p:cNvPr id="1" name="Shape 962"/>
        <p:cNvGrpSpPr/>
        <p:nvPr/>
      </p:nvGrpSpPr>
      <p:grpSpPr>
        <a:xfrm>
          <a:off x="0" y="0"/>
          <a:ext cx="0" cy="0"/>
          <a:chOff x="0" y="0"/>
          <a:chExt cx="0" cy="0"/>
        </a:xfrm>
      </p:grpSpPr>
      <p:sp>
        <p:nvSpPr>
          <p:cNvPr id="963" name="Google Shape;963;p20"/>
          <p:cNvSpPr/>
          <p:nvPr/>
        </p:nvSpPr>
        <p:spPr>
          <a:xfrm>
            <a:off x="0" y="0"/>
            <a:ext cx="48804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64" name="Google Shape;964;p20"/>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1pPr>
            <a:lvl2pPr lvl="1"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grpSp>
        <p:nvGrpSpPr>
          <p:cNvPr id="965" name="Google Shape;965;p20"/>
          <p:cNvGrpSpPr/>
          <p:nvPr/>
        </p:nvGrpSpPr>
        <p:grpSpPr>
          <a:xfrm>
            <a:off x="7740993" y="936539"/>
            <a:ext cx="4451017" cy="203163"/>
            <a:chOff x="2079825" y="470627"/>
            <a:chExt cx="3789605" cy="172973"/>
          </a:xfrm>
        </p:grpSpPr>
        <p:sp>
          <p:nvSpPr>
            <p:cNvPr id="966" name="Google Shape;966;p20"/>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67" name="Google Shape;967;p20"/>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68" name="Google Shape;968;p20"/>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69" name="Google Shape;969;p20"/>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0" name="Google Shape;970;p20"/>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1" name="Google Shape;971;p20"/>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2" name="Google Shape;972;p20"/>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3" name="Google Shape;973;p2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4" name="Google Shape;974;p2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5" name="Google Shape;975;p2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6" name="Google Shape;976;p2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7" name="Google Shape;977;p2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8" name="Google Shape;978;p2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79" name="Google Shape;979;p2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0" name="Google Shape;980;p2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1" name="Google Shape;981;p2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2" name="Google Shape;982;p2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3" name="Google Shape;983;p2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4" name="Google Shape;984;p2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5" name="Google Shape;985;p2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6" name="Google Shape;986;p2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7" name="Google Shape;987;p2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8" name="Google Shape;988;p2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89" name="Google Shape;989;p2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0" name="Google Shape;990;p2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1" name="Google Shape;991;p2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2" name="Google Shape;992;p2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3" name="Google Shape;993;p2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4" name="Google Shape;994;p2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sp>
          <p:nvSpPr>
            <p:cNvPr id="995" name="Google Shape;995;p2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2"/>
              </a:solidFill>
              <a:prstDash val="solid"/>
              <a:round/>
              <a:headEnd type="none" w="med" len="med"/>
              <a:tailEnd type="none" w="med" len="med"/>
            </a:ln>
          </p:spPr>
        </p:sp>
      </p:grpSp>
      <p:sp>
        <p:nvSpPr>
          <p:cNvPr id="996" name="Google Shape;996;p20"/>
          <p:cNvSpPr txBox="1">
            <a:spLocks noGrp="1"/>
          </p:cNvSpPr>
          <p:nvPr>
            <p:ph type="title" idx="2"/>
          </p:nvPr>
        </p:nvSpPr>
        <p:spPr>
          <a:xfrm flipH="1">
            <a:off x="1626848" y="2480080"/>
            <a:ext cx="2556000" cy="404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667"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997" name="Google Shape;997;p20"/>
          <p:cNvSpPr txBox="1">
            <a:spLocks noGrp="1"/>
          </p:cNvSpPr>
          <p:nvPr>
            <p:ph type="subTitle" idx="1"/>
          </p:nvPr>
        </p:nvSpPr>
        <p:spPr>
          <a:xfrm flipH="1">
            <a:off x="1626848" y="2936400"/>
            <a:ext cx="2556000" cy="6376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867">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998" name="Google Shape;998;p20"/>
          <p:cNvSpPr txBox="1">
            <a:spLocks noGrp="1"/>
          </p:cNvSpPr>
          <p:nvPr>
            <p:ph type="title" idx="3"/>
          </p:nvPr>
        </p:nvSpPr>
        <p:spPr>
          <a:xfrm flipH="1">
            <a:off x="4929648" y="2480080"/>
            <a:ext cx="2556000" cy="404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667"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999" name="Google Shape;999;p20"/>
          <p:cNvSpPr txBox="1">
            <a:spLocks noGrp="1"/>
          </p:cNvSpPr>
          <p:nvPr>
            <p:ph type="subTitle" idx="4"/>
          </p:nvPr>
        </p:nvSpPr>
        <p:spPr>
          <a:xfrm flipH="1">
            <a:off x="4929648" y="2936400"/>
            <a:ext cx="2556000" cy="6376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867">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0" name="Google Shape;1000;p20"/>
          <p:cNvSpPr txBox="1">
            <a:spLocks noGrp="1"/>
          </p:cNvSpPr>
          <p:nvPr>
            <p:ph type="title" idx="5"/>
          </p:nvPr>
        </p:nvSpPr>
        <p:spPr>
          <a:xfrm flipH="1">
            <a:off x="8251541" y="2480080"/>
            <a:ext cx="2556000" cy="404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667"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1" name="Google Shape;1001;p20"/>
          <p:cNvSpPr txBox="1">
            <a:spLocks noGrp="1"/>
          </p:cNvSpPr>
          <p:nvPr>
            <p:ph type="subTitle" idx="6"/>
          </p:nvPr>
        </p:nvSpPr>
        <p:spPr>
          <a:xfrm flipH="1">
            <a:off x="8251541" y="2936400"/>
            <a:ext cx="2556000" cy="6376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867">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2" name="Google Shape;1002;p20"/>
          <p:cNvSpPr txBox="1">
            <a:spLocks noGrp="1"/>
          </p:cNvSpPr>
          <p:nvPr>
            <p:ph type="title" idx="7"/>
          </p:nvPr>
        </p:nvSpPr>
        <p:spPr>
          <a:xfrm flipH="1">
            <a:off x="1626848" y="4384547"/>
            <a:ext cx="2556000" cy="404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667"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3" name="Google Shape;1003;p20"/>
          <p:cNvSpPr txBox="1">
            <a:spLocks noGrp="1"/>
          </p:cNvSpPr>
          <p:nvPr>
            <p:ph type="subTitle" idx="8"/>
          </p:nvPr>
        </p:nvSpPr>
        <p:spPr>
          <a:xfrm flipH="1">
            <a:off x="1626848" y="4840867"/>
            <a:ext cx="2556000" cy="6376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867">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4" name="Google Shape;1004;p20"/>
          <p:cNvSpPr txBox="1">
            <a:spLocks noGrp="1"/>
          </p:cNvSpPr>
          <p:nvPr>
            <p:ph type="title" idx="9"/>
          </p:nvPr>
        </p:nvSpPr>
        <p:spPr>
          <a:xfrm flipH="1">
            <a:off x="4929648" y="4384547"/>
            <a:ext cx="2556000" cy="404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667"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5" name="Google Shape;1005;p20"/>
          <p:cNvSpPr txBox="1">
            <a:spLocks noGrp="1"/>
          </p:cNvSpPr>
          <p:nvPr>
            <p:ph type="subTitle" idx="13"/>
          </p:nvPr>
        </p:nvSpPr>
        <p:spPr>
          <a:xfrm flipH="1">
            <a:off x="4929648" y="4840867"/>
            <a:ext cx="2556000" cy="6376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867">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1006" name="Google Shape;1006;p20"/>
          <p:cNvSpPr txBox="1">
            <a:spLocks noGrp="1"/>
          </p:cNvSpPr>
          <p:nvPr>
            <p:ph type="title" idx="14"/>
          </p:nvPr>
        </p:nvSpPr>
        <p:spPr>
          <a:xfrm flipH="1">
            <a:off x="8251541" y="4384547"/>
            <a:ext cx="2556000" cy="404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accent5"/>
              </a:buClr>
              <a:buSzPts val="2800"/>
              <a:buNone/>
              <a:defRPr sz="2667" b="0">
                <a:solidFill>
                  <a:schemeClr val="accent5"/>
                </a:solidFill>
                <a:latin typeface="NanumMyeongjo ExtraBold"/>
                <a:ea typeface="NanumMyeongjo ExtraBold"/>
                <a:cs typeface="NanumMyeongjo ExtraBold"/>
                <a:sym typeface="NanumMyeongjo ExtraBold"/>
              </a:defRPr>
            </a:lvl1pPr>
            <a:lvl2pPr lvl="1"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2pPr>
            <a:lvl3pPr lvl="2"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3pPr>
            <a:lvl4pPr lvl="3"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4pPr>
            <a:lvl5pPr lvl="4"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5pPr>
            <a:lvl6pPr lvl="5"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6pPr>
            <a:lvl7pPr lvl="6"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7pPr>
            <a:lvl8pPr lvl="7"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8pPr>
            <a:lvl9pPr lvl="8" rtl="0">
              <a:spcBef>
                <a:spcPts val="0"/>
              </a:spcBef>
              <a:spcAft>
                <a:spcPts val="0"/>
              </a:spcAft>
              <a:buClr>
                <a:schemeClr val="accent5"/>
              </a:buClr>
              <a:buSzPts val="2800"/>
              <a:buNone/>
              <a:defRPr>
                <a:solidFill>
                  <a:schemeClr val="accent5"/>
                </a:solidFill>
                <a:latin typeface="Proxima Nova"/>
                <a:ea typeface="Proxima Nova"/>
                <a:cs typeface="Proxima Nova"/>
                <a:sym typeface="Proxima Nova"/>
              </a:defRPr>
            </a:lvl9pPr>
          </a:lstStyle>
          <a:p>
            <a:endParaRPr/>
          </a:p>
        </p:txBody>
      </p:sp>
      <p:sp>
        <p:nvSpPr>
          <p:cNvPr id="1007" name="Google Shape;1007;p20"/>
          <p:cNvSpPr txBox="1">
            <a:spLocks noGrp="1"/>
          </p:cNvSpPr>
          <p:nvPr>
            <p:ph type="subTitle" idx="15"/>
          </p:nvPr>
        </p:nvSpPr>
        <p:spPr>
          <a:xfrm flipH="1">
            <a:off x="8251541" y="4840867"/>
            <a:ext cx="2556000" cy="637600"/>
          </a:xfrm>
          <a:prstGeom prst="rect">
            <a:avLst/>
          </a:prstGeom>
          <a:ln>
            <a:noFill/>
          </a:ln>
        </p:spPr>
        <p:txBody>
          <a:bodyPr spcFirstLastPara="1" wrap="square" lIns="91425" tIns="91425" rIns="91425" bIns="91425" anchor="ctr" anchorCtr="0">
            <a:normAutofit/>
          </a:bodyPr>
          <a:lstStyle>
            <a:lvl1pPr lvl="0" rtl="0">
              <a:spcBef>
                <a:spcPts val="0"/>
              </a:spcBef>
              <a:spcAft>
                <a:spcPts val="0"/>
              </a:spcAft>
              <a:buClr>
                <a:schemeClr val="accent3"/>
              </a:buClr>
              <a:buSzPts val="1800"/>
              <a:buNone/>
              <a:defRPr sz="1867">
                <a:solidFill>
                  <a:schemeClr val="accent3"/>
                </a:solidFill>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Tree>
    <p:extLst>
      <p:ext uri="{BB962C8B-B14F-4D97-AF65-F5344CB8AC3E}">
        <p14:creationId xmlns:p14="http://schemas.microsoft.com/office/powerpoint/2010/main" val="27261564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08"/>
        <p:cNvGrpSpPr/>
        <p:nvPr/>
      </p:nvGrpSpPr>
      <p:grpSpPr>
        <a:xfrm>
          <a:off x="0" y="0"/>
          <a:ext cx="0" cy="0"/>
          <a:chOff x="0" y="0"/>
          <a:chExt cx="0" cy="0"/>
        </a:xfrm>
      </p:grpSpPr>
      <p:sp>
        <p:nvSpPr>
          <p:cNvPr id="1009" name="Google Shape;1009;p21"/>
          <p:cNvSpPr txBox="1">
            <a:spLocks noGrp="1"/>
          </p:cNvSpPr>
          <p:nvPr>
            <p:ph type="title"/>
          </p:nvPr>
        </p:nvSpPr>
        <p:spPr>
          <a:xfrm flipH="1">
            <a:off x="986060" y="4708447"/>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10" name="Google Shape;1010;p21"/>
          <p:cNvSpPr txBox="1">
            <a:spLocks noGrp="1"/>
          </p:cNvSpPr>
          <p:nvPr>
            <p:ph type="subTitle" idx="1"/>
          </p:nvPr>
        </p:nvSpPr>
        <p:spPr>
          <a:xfrm flipH="1">
            <a:off x="985824" y="5164767"/>
            <a:ext cx="255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11" name="Google Shape;1011;p21"/>
          <p:cNvSpPr/>
          <p:nvPr/>
        </p:nvSpPr>
        <p:spPr>
          <a:xfrm>
            <a:off x="0" y="0"/>
            <a:ext cx="49628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2" name="Google Shape;1012;p21"/>
          <p:cNvSpPr txBox="1">
            <a:spLocks noGrp="1"/>
          </p:cNvSpPr>
          <p:nvPr>
            <p:ph type="title" idx="2"/>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13" name="Google Shape;1013;p21"/>
          <p:cNvGrpSpPr/>
          <p:nvPr/>
        </p:nvGrpSpPr>
        <p:grpSpPr>
          <a:xfrm>
            <a:off x="7740993" y="936539"/>
            <a:ext cx="4451017" cy="203163"/>
            <a:chOff x="2079825" y="470627"/>
            <a:chExt cx="3789605" cy="172973"/>
          </a:xfrm>
        </p:grpSpPr>
        <p:sp>
          <p:nvSpPr>
            <p:cNvPr id="1014" name="Google Shape;1014;p21"/>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5" name="Google Shape;1015;p21"/>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6" name="Google Shape;1016;p21"/>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7" name="Google Shape;1017;p21"/>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8" name="Google Shape;1018;p21"/>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19" name="Google Shape;1019;p21"/>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0" name="Google Shape;1020;p21"/>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1" name="Google Shape;1021;p21"/>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2" name="Google Shape;1022;p21"/>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3" name="Google Shape;1023;p21"/>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4" name="Google Shape;1024;p21"/>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5" name="Google Shape;1025;p21"/>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6" name="Google Shape;1026;p21"/>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7" name="Google Shape;1027;p21"/>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8" name="Google Shape;1028;p21"/>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29" name="Google Shape;1029;p21"/>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0" name="Google Shape;1030;p21"/>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1" name="Google Shape;1031;p21"/>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2" name="Google Shape;1032;p21"/>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3" name="Google Shape;1033;p21"/>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4" name="Google Shape;1034;p21"/>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5" name="Google Shape;1035;p21"/>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6" name="Google Shape;1036;p21"/>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7" name="Google Shape;1037;p21"/>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8" name="Google Shape;1038;p21"/>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39" name="Google Shape;1039;p21"/>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0" name="Google Shape;1040;p21"/>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1" name="Google Shape;1041;p21"/>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2" name="Google Shape;1042;p21"/>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043" name="Google Shape;1043;p21"/>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044" name="Google Shape;1044;p21"/>
          <p:cNvSpPr txBox="1">
            <a:spLocks noGrp="1"/>
          </p:cNvSpPr>
          <p:nvPr>
            <p:ph type="title" idx="3"/>
          </p:nvPr>
        </p:nvSpPr>
        <p:spPr>
          <a:xfrm flipH="1">
            <a:off x="3544093" y="2133483"/>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45" name="Google Shape;1045;p21"/>
          <p:cNvSpPr txBox="1">
            <a:spLocks noGrp="1"/>
          </p:cNvSpPr>
          <p:nvPr>
            <p:ph type="subTitle" idx="4"/>
          </p:nvPr>
        </p:nvSpPr>
        <p:spPr>
          <a:xfrm flipH="1">
            <a:off x="3544652" y="2589803"/>
            <a:ext cx="255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46" name="Google Shape;1046;p21"/>
          <p:cNvSpPr txBox="1">
            <a:spLocks noGrp="1"/>
          </p:cNvSpPr>
          <p:nvPr>
            <p:ph type="title" idx="5"/>
          </p:nvPr>
        </p:nvSpPr>
        <p:spPr>
          <a:xfrm flipH="1">
            <a:off x="6102921" y="4708447"/>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47" name="Google Shape;1047;p21"/>
          <p:cNvSpPr txBox="1">
            <a:spLocks noGrp="1"/>
          </p:cNvSpPr>
          <p:nvPr>
            <p:ph type="subTitle" idx="6"/>
          </p:nvPr>
        </p:nvSpPr>
        <p:spPr>
          <a:xfrm flipH="1">
            <a:off x="6102685" y="5164767"/>
            <a:ext cx="255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48" name="Google Shape;1048;p21"/>
          <p:cNvSpPr txBox="1">
            <a:spLocks noGrp="1"/>
          </p:cNvSpPr>
          <p:nvPr>
            <p:ph type="title" idx="7"/>
          </p:nvPr>
        </p:nvSpPr>
        <p:spPr>
          <a:xfrm flipH="1">
            <a:off x="8660160" y="2133483"/>
            <a:ext cx="2556000" cy="40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Font typeface="NanumMyeongjo ExtraBold"/>
              <a:buNone/>
              <a:defRPr sz="2667" b="0">
                <a:latin typeface="NanumMyeongjo ExtraBold"/>
                <a:ea typeface="NanumMyeongjo ExtraBold"/>
                <a:cs typeface="NanumMyeongjo ExtraBold"/>
                <a:sym typeface="NanumMyeongjo ExtraBold"/>
              </a:defRPr>
            </a:lvl1pPr>
            <a:lvl2pPr lvl="1"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algn="ctr"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049" name="Google Shape;1049;p21"/>
          <p:cNvSpPr txBox="1">
            <a:spLocks noGrp="1"/>
          </p:cNvSpPr>
          <p:nvPr>
            <p:ph type="subTitle" idx="8"/>
          </p:nvPr>
        </p:nvSpPr>
        <p:spPr>
          <a:xfrm flipH="1">
            <a:off x="8659924" y="2589803"/>
            <a:ext cx="255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39456534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1050"/>
        <p:cNvGrpSpPr/>
        <p:nvPr/>
      </p:nvGrpSpPr>
      <p:grpSpPr>
        <a:xfrm>
          <a:off x="0" y="0"/>
          <a:ext cx="0" cy="0"/>
          <a:chOff x="0" y="0"/>
          <a:chExt cx="0" cy="0"/>
        </a:xfrm>
      </p:grpSpPr>
      <p:sp>
        <p:nvSpPr>
          <p:cNvPr id="1051" name="Google Shape;1051;p22"/>
          <p:cNvSpPr/>
          <p:nvPr/>
        </p:nvSpPr>
        <p:spPr>
          <a:xfrm>
            <a:off x="0" y="362800"/>
            <a:ext cx="5955600" cy="61324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2" name="Google Shape;1052;p22"/>
          <p:cNvSpPr txBox="1">
            <a:spLocks noGrp="1"/>
          </p:cNvSpPr>
          <p:nvPr>
            <p:ph type="title"/>
          </p:nvPr>
        </p:nvSpPr>
        <p:spPr>
          <a:xfrm>
            <a:off x="1115148" y="3023833"/>
            <a:ext cx="4182000" cy="804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4800">
                <a:latin typeface="Proxima Nova"/>
                <a:ea typeface="Proxima Nova"/>
                <a:cs typeface="Proxima Nova"/>
                <a:sym typeface="Proxima Nova"/>
              </a:defRPr>
            </a:lvl2pPr>
            <a:lvl3pPr lvl="2" rtl="0">
              <a:spcBef>
                <a:spcPts val="0"/>
              </a:spcBef>
              <a:spcAft>
                <a:spcPts val="0"/>
              </a:spcAft>
              <a:buSzPts val="3600"/>
              <a:buNone/>
              <a:defRPr sz="4800">
                <a:latin typeface="Proxima Nova"/>
                <a:ea typeface="Proxima Nova"/>
                <a:cs typeface="Proxima Nova"/>
                <a:sym typeface="Proxima Nova"/>
              </a:defRPr>
            </a:lvl3pPr>
            <a:lvl4pPr lvl="3" rtl="0">
              <a:spcBef>
                <a:spcPts val="0"/>
              </a:spcBef>
              <a:spcAft>
                <a:spcPts val="0"/>
              </a:spcAft>
              <a:buSzPts val="3600"/>
              <a:buNone/>
              <a:defRPr sz="4800">
                <a:latin typeface="Proxima Nova"/>
                <a:ea typeface="Proxima Nova"/>
                <a:cs typeface="Proxima Nova"/>
                <a:sym typeface="Proxima Nova"/>
              </a:defRPr>
            </a:lvl4pPr>
            <a:lvl5pPr lvl="4" rtl="0">
              <a:spcBef>
                <a:spcPts val="0"/>
              </a:spcBef>
              <a:spcAft>
                <a:spcPts val="0"/>
              </a:spcAft>
              <a:buSzPts val="3600"/>
              <a:buNone/>
              <a:defRPr sz="4800">
                <a:latin typeface="Proxima Nova"/>
                <a:ea typeface="Proxima Nova"/>
                <a:cs typeface="Proxima Nova"/>
                <a:sym typeface="Proxima Nova"/>
              </a:defRPr>
            </a:lvl5pPr>
            <a:lvl6pPr lvl="5" rtl="0">
              <a:spcBef>
                <a:spcPts val="0"/>
              </a:spcBef>
              <a:spcAft>
                <a:spcPts val="0"/>
              </a:spcAft>
              <a:buSzPts val="3600"/>
              <a:buNone/>
              <a:defRPr sz="4800">
                <a:latin typeface="Proxima Nova"/>
                <a:ea typeface="Proxima Nova"/>
                <a:cs typeface="Proxima Nova"/>
                <a:sym typeface="Proxima Nova"/>
              </a:defRPr>
            </a:lvl6pPr>
            <a:lvl7pPr lvl="6" rtl="0">
              <a:spcBef>
                <a:spcPts val="0"/>
              </a:spcBef>
              <a:spcAft>
                <a:spcPts val="0"/>
              </a:spcAft>
              <a:buSzPts val="3600"/>
              <a:buNone/>
              <a:defRPr sz="4800">
                <a:latin typeface="Proxima Nova"/>
                <a:ea typeface="Proxima Nova"/>
                <a:cs typeface="Proxima Nova"/>
                <a:sym typeface="Proxima Nova"/>
              </a:defRPr>
            </a:lvl7pPr>
            <a:lvl8pPr lvl="7" rtl="0">
              <a:spcBef>
                <a:spcPts val="0"/>
              </a:spcBef>
              <a:spcAft>
                <a:spcPts val="0"/>
              </a:spcAft>
              <a:buSzPts val="3600"/>
              <a:buNone/>
              <a:defRPr sz="4800">
                <a:latin typeface="Proxima Nova"/>
                <a:ea typeface="Proxima Nova"/>
                <a:cs typeface="Proxima Nova"/>
                <a:sym typeface="Proxima Nova"/>
              </a:defRPr>
            </a:lvl8pPr>
            <a:lvl9pPr lvl="8" rtl="0">
              <a:spcBef>
                <a:spcPts val="0"/>
              </a:spcBef>
              <a:spcAft>
                <a:spcPts val="0"/>
              </a:spcAft>
              <a:buSzPts val="3600"/>
              <a:buNone/>
              <a:defRPr sz="4800">
                <a:latin typeface="Proxima Nova"/>
                <a:ea typeface="Proxima Nova"/>
                <a:cs typeface="Proxima Nova"/>
                <a:sym typeface="Proxima Nova"/>
              </a:defRPr>
            </a:lvl9pPr>
          </a:lstStyle>
          <a:p>
            <a:endParaRPr/>
          </a:p>
        </p:txBody>
      </p:sp>
      <p:sp>
        <p:nvSpPr>
          <p:cNvPr id="1053" name="Google Shape;1053;p22"/>
          <p:cNvSpPr txBox="1">
            <a:spLocks noGrp="1"/>
          </p:cNvSpPr>
          <p:nvPr>
            <p:ph type="subTitle" idx="1"/>
          </p:nvPr>
        </p:nvSpPr>
        <p:spPr>
          <a:xfrm>
            <a:off x="1126823" y="4038833"/>
            <a:ext cx="4182000" cy="804800"/>
          </a:xfrm>
          <a:prstGeom prst="rect">
            <a:avLst/>
          </a:prstGeom>
        </p:spPr>
        <p:txBody>
          <a:bodyPr spcFirstLastPara="1" wrap="square" lIns="91425" tIns="91425" rIns="91425" bIns="91425" anchor="ctr" anchorCtr="0">
            <a:normAutofit/>
          </a:bodyPr>
          <a:lstStyle>
            <a:lvl1pPr lvl="0" rtl="0">
              <a:spcBef>
                <a:spcPts val="0"/>
              </a:spcBef>
              <a:spcAft>
                <a:spcPts val="0"/>
              </a:spcAft>
              <a:buSzPts val="1800"/>
              <a:buNone/>
              <a:defRPr sz="2133">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54" name="Google Shape;1054;p22"/>
          <p:cNvSpPr txBox="1">
            <a:spLocks noGrp="1"/>
          </p:cNvSpPr>
          <p:nvPr>
            <p:ph type="title" idx="2" hasCustomPrompt="1"/>
          </p:nvPr>
        </p:nvSpPr>
        <p:spPr>
          <a:xfrm>
            <a:off x="934155" y="1971504"/>
            <a:ext cx="1575200" cy="804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8000">
                <a:solidFill>
                  <a:srgbClr val="FFFFFF"/>
                </a:solidFill>
                <a:latin typeface="Proxima Nova"/>
                <a:ea typeface="Proxima Nova"/>
                <a:cs typeface="Proxima Nova"/>
                <a:sym typeface="Proxima Nova"/>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grpSp>
        <p:nvGrpSpPr>
          <p:cNvPr id="1055" name="Google Shape;1055;p22"/>
          <p:cNvGrpSpPr/>
          <p:nvPr/>
        </p:nvGrpSpPr>
        <p:grpSpPr>
          <a:xfrm>
            <a:off x="933693" y="936539"/>
            <a:ext cx="4451017" cy="203163"/>
            <a:chOff x="2079825" y="470627"/>
            <a:chExt cx="3789605" cy="172973"/>
          </a:xfrm>
        </p:grpSpPr>
        <p:sp>
          <p:nvSpPr>
            <p:cNvPr id="1056" name="Google Shape;1056;p2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7" name="Google Shape;1057;p2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8" name="Google Shape;1058;p2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59" name="Google Shape;1059;p2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0" name="Google Shape;1060;p2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1" name="Google Shape;1061;p2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2" name="Google Shape;1062;p2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3" name="Google Shape;1063;p2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4" name="Google Shape;1064;p2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5" name="Google Shape;1065;p2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6" name="Google Shape;1066;p2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7" name="Google Shape;1067;p2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8" name="Google Shape;1068;p2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69" name="Google Shape;1069;p2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0" name="Google Shape;1070;p2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1" name="Google Shape;1071;p2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2" name="Google Shape;1072;p2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3" name="Google Shape;1073;p2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4" name="Google Shape;1074;p2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5" name="Google Shape;1075;p2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6" name="Google Shape;1076;p2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7" name="Google Shape;1077;p2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8" name="Google Shape;1078;p2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79" name="Google Shape;1079;p2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0" name="Google Shape;1080;p2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1" name="Google Shape;1081;p2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2" name="Google Shape;1082;p2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3" name="Google Shape;1083;p2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4" name="Google Shape;1084;p2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85" name="Google Shape;1085;p2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086" name="Google Shape;1086;p22"/>
          <p:cNvSpPr/>
          <p:nvPr/>
        </p:nvSpPr>
        <p:spPr>
          <a:xfrm>
            <a:off x="11963600" y="3725433"/>
            <a:ext cx="228400" cy="2770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0265533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1087"/>
        <p:cNvGrpSpPr/>
        <p:nvPr/>
      </p:nvGrpSpPr>
      <p:grpSpPr>
        <a:xfrm>
          <a:off x="0" y="0"/>
          <a:ext cx="0" cy="0"/>
          <a:chOff x="0" y="0"/>
          <a:chExt cx="0" cy="0"/>
        </a:xfrm>
      </p:grpSpPr>
      <p:sp>
        <p:nvSpPr>
          <p:cNvPr id="1088" name="Google Shape;1088;p23"/>
          <p:cNvSpPr/>
          <p:nvPr/>
        </p:nvSpPr>
        <p:spPr>
          <a:xfrm flipH="1">
            <a:off x="6236400" y="360033"/>
            <a:ext cx="5955600" cy="61324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89" name="Google Shape;1089;p23"/>
          <p:cNvSpPr txBox="1">
            <a:spLocks noGrp="1"/>
          </p:cNvSpPr>
          <p:nvPr>
            <p:ph type="title"/>
          </p:nvPr>
        </p:nvSpPr>
        <p:spPr>
          <a:xfrm flipH="1">
            <a:off x="6570867" y="3023833"/>
            <a:ext cx="4636000" cy="804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b="0">
                <a:latin typeface="NanumMyeongjo ExtraBold"/>
                <a:ea typeface="NanumMyeongjo ExtraBold"/>
                <a:cs typeface="NanumMyeongjo ExtraBold"/>
                <a:sym typeface="NanumMyeongjo ExtraBold"/>
              </a:defRPr>
            </a:lvl1pPr>
            <a:lvl2pPr lvl="1" rtl="0">
              <a:spcBef>
                <a:spcPts val="0"/>
              </a:spcBef>
              <a:spcAft>
                <a:spcPts val="0"/>
              </a:spcAft>
              <a:buSzPts val="3600"/>
              <a:buNone/>
              <a:defRPr sz="4800">
                <a:latin typeface="Proxima Nova"/>
                <a:ea typeface="Proxima Nova"/>
                <a:cs typeface="Proxima Nova"/>
                <a:sym typeface="Proxima Nova"/>
              </a:defRPr>
            </a:lvl2pPr>
            <a:lvl3pPr lvl="2" rtl="0">
              <a:spcBef>
                <a:spcPts val="0"/>
              </a:spcBef>
              <a:spcAft>
                <a:spcPts val="0"/>
              </a:spcAft>
              <a:buSzPts val="3600"/>
              <a:buNone/>
              <a:defRPr sz="4800">
                <a:latin typeface="Proxima Nova"/>
                <a:ea typeface="Proxima Nova"/>
                <a:cs typeface="Proxima Nova"/>
                <a:sym typeface="Proxima Nova"/>
              </a:defRPr>
            </a:lvl3pPr>
            <a:lvl4pPr lvl="3" rtl="0">
              <a:spcBef>
                <a:spcPts val="0"/>
              </a:spcBef>
              <a:spcAft>
                <a:spcPts val="0"/>
              </a:spcAft>
              <a:buSzPts val="3600"/>
              <a:buNone/>
              <a:defRPr sz="4800">
                <a:latin typeface="Proxima Nova"/>
                <a:ea typeface="Proxima Nova"/>
                <a:cs typeface="Proxima Nova"/>
                <a:sym typeface="Proxima Nova"/>
              </a:defRPr>
            </a:lvl4pPr>
            <a:lvl5pPr lvl="4" rtl="0">
              <a:spcBef>
                <a:spcPts val="0"/>
              </a:spcBef>
              <a:spcAft>
                <a:spcPts val="0"/>
              </a:spcAft>
              <a:buSzPts val="3600"/>
              <a:buNone/>
              <a:defRPr sz="4800">
                <a:latin typeface="Proxima Nova"/>
                <a:ea typeface="Proxima Nova"/>
                <a:cs typeface="Proxima Nova"/>
                <a:sym typeface="Proxima Nova"/>
              </a:defRPr>
            </a:lvl5pPr>
            <a:lvl6pPr lvl="5" rtl="0">
              <a:spcBef>
                <a:spcPts val="0"/>
              </a:spcBef>
              <a:spcAft>
                <a:spcPts val="0"/>
              </a:spcAft>
              <a:buSzPts val="3600"/>
              <a:buNone/>
              <a:defRPr sz="4800">
                <a:latin typeface="Proxima Nova"/>
                <a:ea typeface="Proxima Nova"/>
                <a:cs typeface="Proxima Nova"/>
                <a:sym typeface="Proxima Nova"/>
              </a:defRPr>
            </a:lvl6pPr>
            <a:lvl7pPr lvl="6" rtl="0">
              <a:spcBef>
                <a:spcPts val="0"/>
              </a:spcBef>
              <a:spcAft>
                <a:spcPts val="0"/>
              </a:spcAft>
              <a:buSzPts val="3600"/>
              <a:buNone/>
              <a:defRPr sz="4800">
                <a:latin typeface="Proxima Nova"/>
                <a:ea typeface="Proxima Nova"/>
                <a:cs typeface="Proxima Nova"/>
                <a:sym typeface="Proxima Nova"/>
              </a:defRPr>
            </a:lvl7pPr>
            <a:lvl8pPr lvl="7" rtl="0">
              <a:spcBef>
                <a:spcPts val="0"/>
              </a:spcBef>
              <a:spcAft>
                <a:spcPts val="0"/>
              </a:spcAft>
              <a:buSzPts val="3600"/>
              <a:buNone/>
              <a:defRPr sz="4800">
                <a:latin typeface="Proxima Nova"/>
                <a:ea typeface="Proxima Nova"/>
                <a:cs typeface="Proxima Nova"/>
                <a:sym typeface="Proxima Nova"/>
              </a:defRPr>
            </a:lvl8pPr>
            <a:lvl9pPr lvl="8" rtl="0">
              <a:spcBef>
                <a:spcPts val="0"/>
              </a:spcBef>
              <a:spcAft>
                <a:spcPts val="0"/>
              </a:spcAft>
              <a:buSzPts val="3600"/>
              <a:buNone/>
              <a:defRPr sz="4800">
                <a:latin typeface="Proxima Nova"/>
                <a:ea typeface="Proxima Nova"/>
                <a:cs typeface="Proxima Nova"/>
                <a:sym typeface="Proxima Nova"/>
              </a:defRPr>
            </a:lvl9pPr>
          </a:lstStyle>
          <a:p>
            <a:endParaRPr/>
          </a:p>
        </p:txBody>
      </p:sp>
      <p:sp>
        <p:nvSpPr>
          <p:cNvPr id="1090" name="Google Shape;1090;p23"/>
          <p:cNvSpPr txBox="1">
            <a:spLocks noGrp="1"/>
          </p:cNvSpPr>
          <p:nvPr>
            <p:ph type="subTitle" idx="1"/>
          </p:nvPr>
        </p:nvSpPr>
        <p:spPr>
          <a:xfrm flipH="1">
            <a:off x="6992571" y="4038833"/>
            <a:ext cx="4182000" cy="804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2133">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1" name="Google Shape;1091;p23"/>
          <p:cNvSpPr txBox="1">
            <a:spLocks noGrp="1"/>
          </p:cNvSpPr>
          <p:nvPr>
            <p:ph type="title" idx="2" hasCustomPrompt="1"/>
          </p:nvPr>
        </p:nvSpPr>
        <p:spPr>
          <a:xfrm flipH="1">
            <a:off x="9728383" y="1971504"/>
            <a:ext cx="1493600" cy="804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6000"/>
              <a:buNone/>
              <a:defRPr sz="8000">
                <a:solidFill>
                  <a:srgbClr val="FFFFFF"/>
                </a:solidFill>
                <a:latin typeface="Proxima Nova"/>
                <a:ea typeface="Proxima Nova"/>
                <a:cs typeface="Proxima Nova"/>
                <a:sym typeface="Proxima Nova"/>
              </a:defRPr>
            </a:lvl1pPr>
            <a:lvl2pPr lvl="1" rtl="0">
              <a:spcBef>
                <a:spcPts val="0"/>
              </a:spcBef>
              <a:spcAft>
                <a:spcPts val="0"/>
              </a:spcAft>
              <a:buSzPts val="6000"/>
              <a:buNone/>
              <a:defRPr sz="8000"/>
            </a:lvl2pPr>
            <a:lvl3pPr lvl="2" rtl="0">
              <a:spcBef>
                <a:spcPts val="0"/>
              </a:spcBef>
              <a:spcAft>
                <a:spcPts val="0"/>
              </a:spcAft>
              <a:buSzPts val="6000"/>
              <a:buNone/>
              <a:defRPr sz="8000"/>
            </a:lvl3pPr>
            <a:lvl4pPr lvl="3" rtl="0">
              <a:spcBef>
                <a:spcPts val="0"/>
              </a:spcBef>
              <a:spcAft>
                <a:spcPts val="0"/>
              </a:spcAft>
              <a:buSzPts val="6000"/>
              <a:buNone/>
              <a:defRPr sz="8000"/>
            </a:lvl4pPr>
            <a:lvl5pPr lvl="4" rtl="0">
              <a:spcBef>
                <a:spcPts val="0"/>
              </a:spcBef>
              <a:spcAft>
                <a:spcPts val="0"/>
              </a:spcAft>
              <a:buSzPts val="6000"/>
              <a:buNone/>
              <a:defRPr sz="8000"/>
            </a:lvl5pPr>
            <a:lvl6pPr lvl="5" rtl="0">
              <a:spcBef>
                <a:spcPts val="0"/>
              </a:spcBef>
              <a:spcAft>
                <a:spcPts val="0"/>
              </a:spcAft>
              <a:buSzPts val="6000"/>
              <a:buNone/>
              <a:defRPr sz="8000"/>
            </a:lvl6pPr>
            <a:lvl7pPr lvl="6" rtl="0">
              <a:spcBef>
                <a:spcPts val="0"/>
              </a:spcBef>
              <a:spcAft>
                <a:spcPts val="0"/>
              </a:spcAft>
              <a:buSzPts val="6000"/>
              <a:buNone/>
              <a:defRPr sz="8000"/>
            </a:lvl7pPr>
            <a:lvl8pPr lvl="7" rtl="0">
              <a:spcBef>
                <a:spcPts val="0"/>
              </a:spcBef>
              <a:spcAft>
                <a:spcPts val="0"/>
              </a:spcAft>
              <a:buSzPts val="6000"/>
              <a:buNone/>
              <a:defRPr sz="8000"/>
            </a:lvl8pPr>
            <a:lvl9pPr lvl="8" rtl="0">
              <a:spcBef>
                <a:spcPts val="0"/>
              </a:spcBef>
              <a:spcAft>
                <a:spcPts val="0"/>
              </a:spcAft>
              <a:buSzPts val="6000"/>
              <a:buNone/>
              <a:defRPr sz="8000"/>
            </a:lvl9pPr>
          </a:lstStyle>
          <a:p>
            <a:r>
              <a:t>xx%</a:t>
            </a:r>
          </a:p>
        </p:txBody>
      </p:sp>
      <p:grpSp>
        <p:nvGrpSpPr>
          <p:cNvPr id="1092" name="Google Shape;1092;p23"/>
          <p:cNvGrpSpPr/>
          <p:nvPr/>
        </p:nvGrpSpPr>
        <p:grpSpPr>
          <a:xfrm flipH="1">
            <a:off x="6807292" y="936539"/>
            <a:ext cx="4451017" cy="203163"/>
            <a:chOff x="2079825" y="470627"/>
            <a:chExt cx="3789605" cy="172973"/>
          </a:xfrm>
        </p:grpSpPr>
        <p:sp>
          <p:nvSpPr>
            <p:cNvPr id="1093" name="Google Shape;1093;p2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4" name="Google Shape;1094;p2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5" name="Google Shape;1095;p2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6" name="Google Shape;1096;p2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7" name="Google Shape;1097;p2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8" name="Google Shape;1098;p2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099" name="Google Shape;1099;p2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0" name="Google Shape;1100;p2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1" name="Google Shape;1101;p2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2" name="Google Shape;1102;p2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3" name="Google Shape;1103;p2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4" name="Google Shape;1104;p2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5" name="Google Shape;1105;p2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6" name="Google Shape;1106;p2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7" name="Google Shape;1107;p2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8" name="Google Shape;1108;p2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09" name="Google Shape;1109;p2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0" name="Google Shape;1110;p2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1" name="Google Shape;1111;p2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2" name="Google Shape;1112;p2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3" name="Google Shape;1113;p2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4" name="Google Shape;1114;p2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5" name="Google Shape;1115;p2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6" name="Google Shape;1116;p2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7" name="Google Shape;1117;p2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8" name="Google Shape;1118;p2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19" name="Google Shape;1119;p2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20" name="Google Shape;1120;p2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21" name="Google Shape;1121;p2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sp>
          <p:nvSpPr>
            <p:cNvPr id="1122" name="Google Shape;1122;p2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6"/>
              </a:solidFill>
              <a:prstDash val="solid"/>
              <a:round/>
              <a:headEnd type="none" w="med" len="med"/>
              <a:tailEnd type="none" w="med" len="med"/>
            </a:ln>
          </p:spPr>
        </p:sp>
      </p:grpSp>
      <p:sp>
        <p:nvSpPr>
          <p:cNvPr id="1123" name="Google Shape;1123;p23"/>
          <p:cNvSpPr/>
          <p:nvPr/>
        </p:nvSpPr>
        <p:spPr>
          <a:xfrm>
            <a:off x="0" y="3725433"/>
            <a:ext cx="228400" cy="2770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1413359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5">
  <p:cSld name="Title only 5">
    <p:bg>
      <p:bgPr>
        <a:solidFill>
          <a:schemeClr val="accent1"/>
        </a:solidFill>
        <a:effectLst/>
      </p:bgPr>
    </p:bg>
    <p:spTree>
      <p:nvGrpSpPr>
        <p:cNvPr id="1" name="Shape 1124"/>
        <p:cNvGrpSpPr/>
        <p:nvPr/>
      </p:nvGrpSpPr>
      <p:grpSpPr>
        <a:xfrm>
          <a:off x="0" y="0"/>
          <a:ext cx="0" cy="0"/>
          <a:chOff x="0" y="0"/>
          <a:chExt cx="0" cy="0"/>
        </a:xfrm>
      </p:grpSpPr>
      <p:sp>
        <p:nvSpPr>
          <p:cNvPr id="1125" name="Google Shape;1125;p24"/>
          <p:cNvSpPr/>
          <p:nvPr/>
        </p:nvSpPr>
        <p:spPr>
          <a:xfrm>
            <a:off x="0" y="0"/>
            <a:ext cx="61348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6" name="Google Shape;1126;p2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27" name="Google Shape;1127;p24"/>
          <p:cNvGrpSpPr/>
          <p:nvPr/>
        </p:nvGrpSpPr>
        <p:grpSpPr>
          <a:xfrm>
            <a:off x="7740993" y="936539"/>
            <a:ext cx="4451017" cy="203163"/>
            <a:chOff x="2079825" y="470627"/>
            <a:chExt cx="3789605" cy="172973"/>
          </a:xfrm>
        </p:grpSpPr>
        <p:sp>
          <p:nvSpPr>
            <p:cNvPr id="1128" name="Google Shape;1128;p2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29" name="Google Shape;1129;p2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0" name="Google Shape;1130;p2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1" name="Google Shape;1131;p2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2" name="Google Shape;1132;p2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3" name="Google Shape;1133;p2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4" name="Google Shape;1134;p2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5" name="Google Shape;1135;p2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6" name="Google Shape;1136;p2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7" name="Google Shape;1137;p2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8" name="Google Shape;1138;p2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39" name="Google Shape;1139;p2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0" name="Google Shape;1140;p2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1" name="Google Shape;1141;p2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2" name="Google Shape;1142;p2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3" name="Google Shape;1143;p2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4" name="Google Shape;1144;p2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5" name="Google Shape;1145;p2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6" name="Google Shape;1146;p2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7" name="Google Shape;1147;p2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8" name="Google Shape;1148;p2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49" name="Google Shape;1149;p2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0" name="Google Shape;1150;p2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1" name="Google Shape;1151;p2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2" name="Google Shape;1152;p2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3" name="Google Shape;1153;p2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4" name="Google Shape;1154;p2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5" name="Google Shape;1155;p2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6" name="Google Shape;1156;p2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57" name="Google Shape;1157;p2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spTree>
    <p:extLst>
      <p:ext uri="{BB962C8B-B14F-4D97-AF65-F5344CB8AC3E}">
        <p14:creationId xmlns:p14="http://schemas.microsoft.com/office/powerpoint/2010/main" val="26370183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6">
  <p:cSld name="Title only 6">
    <p:spTree>
      <p:nvGrpSpPr>
        <p:cNvPr id="1" name="Shape 1158"/>
        <p:cNvGrpSpPr/>
        <p:nvPr/>
      </p:nvGrpSpPr>
      <p:grpSpPr>
        <a:xfrm>
          <a:off x="0" y="0"/>
          <a:ext cx="0" cy="0"/>
          <a:chOff x="0" y="0"/>
          <a:chExt cx="0" cy="0"/>
        </a:xfrm>
      </p:grpSpPr>
      <p:sp>
        <p:nvSpPr>
          <p:cNvPr id="1159" name="Google Shape;1159;p25"/>
          <p:cNvSpPr/>
          <p:nvPr/>
        </p:nvSpPr>
        <p:spPr>
          <a:xfrm>
            <a:off x="0" y="0"/>
            <a:ext cx="42392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0" name="Google Shape;1160;p25"/>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61" name="Google Shape;1161;p25"/>
          <p:cNvGrpSpPr/>
          <p:nvPr/>
        </p:nvGrpSpPr>
        <p:grpSpPr>
          <a:xfrm>
            <a:off x="7740993" y="936539"/>
            <a:ext cx="4451017" cy="203163"/>
            <a:chOff x="2079825" y="470627"/>
            <a:chExt cx="3789605" cy="172973"/>
          </a:xfrm>
        </p:grpSpPr>
        <p:sp>
          <p:nvSpPr>
            <p:cNvPr id="1162" name="Google Shape;1162;p25"/>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3" name="Google Shape;1163;p25"/>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4" name="Google Shape;1164;p25"/>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5" name="Google Shape;1165;p25"/>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6" name="Google Shape;1166;p25"/>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7" name="Google Shape;1167;p25"/>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8" name="Google Shape;1168;p25"/>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69" name="Google Shape;1169;p25"/>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0" name="Google Shape;1170;p25"/>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1" name="Google Shape;1171;p25"/>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2" name="Google Shape;1172;p25"/>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3" name="Google Shape;1173;p25"/>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4" name="Google Shape;1174;p25"/>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5" name="Google Shape;1175;p25"/>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6" name="Google Shape;1176;p25"/>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7" name="Google Shape;1177;p25"/>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8" name="Google Shape;1178;p25"/>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79" name="Google Shape;1179;p25"/>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0" name="Google Shape;1180;p25"/>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1" name="Google Shape;1181;p25"/>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2" name="Google Shape;1182;p25"/>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3" name="Google Shape;1183;p25"/>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4" name="Google Shape;1184;p25"/>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5" name="Google Shape;1185;p25"/>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6" name="Google Shape;1186;p25"/>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7" name="Google Shape;1187;p25"/>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8" name="Google Shape;1188;p25"/>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89" name="Google Shape;1189;p25"/>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90" name="Google Shape;1190;p25"/>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191" name="Google Shape;1191;p25"/>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1810768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7">
  <p:cSld name="Title only 7">
    <p:bg>
      <p:bgPr>
        <a:solidFill>
          <a:schemeClr val="accent1"/>
        </a:solidFill>
        <a:effectLst/>
      </p:bgPr>
    </p:bg>
    <p:spTree>
      <p:nvGrpSpPr>
        <p:cNvPr id="1" name="Shape 1192"/>
        <p:cNvGrpSpPr/>
        <p:nvPr/>
      </p:nvGrpSpPr>
      <p:grpSpPr>
        <a:xfrm>
          <a:off x="0" y="0"/>
          <a:ext cx="0" cy="0"/>
          <a:chOff x="0" y="0"/>
          <a:chExt cx="0" cy="0"/>
        </a:xfrm>
      </p:grpSpPr>
      <p:sp>
        <p:nvSpPr>
          <p:cNvPr id="1193" name="Google Shape;1193;p26"/>
          <p:cNvSpPr/>
          <p:nvPr/>
        </p:nvSpPr>
        <p:spPr>
          <a:xfrm>
            <a:off x="0" y="0"/>
            <a:ext cx="40836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4" name="Google Shape;1194;p26"/>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195" name="Google Shape;1195;p26"/>
          <p:cNvGrpSpPr/>
          <p:nvPr/>
        </p:nvGrpSpPr>
        <p:grpSpPr>
          <a:xfrm>
            <a:off x="7740993" y="936539"/>
            <a:ext cx="4451017" cy="203163"/>
            <a:chOff x="2079825" y="470627"/>
            <a:chExt cx="3789605" cy="172973"/>
          </a:xfrm>
        </p:grpSpPr>
        <p:sp>
          <p:nvSpPr>
            <p:cNvPr id="1196" name="Google Shape;1196;p26"/>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97" name="Google Shape;1197;p26"/>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98" name="Google Shape;1198;p26"/>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199" name="Google Shape;1199;p26"/>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0" name="Google Shape;1200;p26"/>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1" name="Google Shape;1201;p26"/>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2" name="Google Shape;1202;p26"/>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3" name="Google Shape;1203;p26"/>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4" name="Google Shape;1204;p26"/>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5" name="Google Shape;1205;p26"/>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6" name="Google Shape;1206;p26"/>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7" name="Google Shape;1207;p26"/>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8" name="Google Shape;1208;p26"/>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09" name="Google Shape;1209;p26"/>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0" name="Google Shape;1210;p26"/>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1" name="Google Shape;1211;p26"/>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2" name="Google Shape;1212;p26"/>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3" name="Google Shape;1213;p26"/>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4" name="Google Shape;1214;p26"/>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5" name="Google Shape;1215;p26"/>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6" name="Google Shape;1216;p26"/>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7" name="Google Shape;1217;p26"/>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8" name="Google Shape;1218;p26"/>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19" name="Google Shape;1219;p26"/>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0" name="Google Shape;1220;p26"/>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1" name="Google Shape;1221;p26"/>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2" name="Google Shape;1222;p26"/>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3" name="Google Shape;1223;p26"/>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4" name="Google Shape;1224;p26"/>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25" name="Google Shape;1225;p26"/>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spTree>
    <p:extLst>
      <p:ext uri="{BB962C8B-B14F-4D97-AF65-F5344CB8AC3E}">
        <p14:creationId xmlns:p14="http://schemas.microsoft.com/office/powerpoint/2010/main" val="26840174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226"/>
        <p:cNvGrpSpPr/>
        <p:nvPr/>
      </p:nvGrpSpPr>
      <p:grpSpPr>
        <a:xfrm>
          <a:off x="0" y="0"/>
          <a:ext cx="0" cy="0"/>
          <a:chOff x="0" y="0"/>
          <a:chExt cx="0" cy="0"/>
        </a:xfrm>
      </p:grpSpPr>
      <p:sp>
        <p:nvSpPr>
          <p:cNvPr id="1227" name="Google Shape;1227;p27"/>
          <p:cNvSpPr txBox="1">
            <a:spLocks noGrp="1"/>
          </p:cNvSpPr>
          <p:nvPr>
            <p:ph type="subTitle" idx="1"/>
          </p:nvPr>
        </p:nvSpPr>
        <p:spPr>
          <a:xfrm>
            <a:off x="1131912" y="1676043"/>
            <a:ext cx="320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28" name="Google Shape;1228;p27"/>
          <p:cNvSpPr txBox="1">
            <a:spLocks noGrp="1"/>
          </p:cNvSpPr>
          <p:nvPr>
            <p:ph type="title" hasCustomPrompt="1"/>
          </p:nvPr>
        </p:nvSpPr>
        <p:spPr>
          <a:xfrm>
            <a:off x="2064060" y="827200"/>
            <a:ext cx="1340000" cy="71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600"/>
              <a:buFont typeface="NanumMyeongjo ExtraBold"/>
              <a:buNone/>
              <a:defRPr sz="4267"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229" name="Google Shape;1229;p27"/>
          <p:cNvSpPr txBox="1">
            <a:spLocks noGrp="1"/>
          </p:cNvSpPr>
          <p:nvPr>
            <p:ph type="subTitle" idx="2"/>
          </p:nvPr>
        </p:nvSpPr>
        <p:spPr>
          <a:xfrm>
            <a:off x="1131912" y="3568343"/>
            <a:ext cx="320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0" name="Google Shape;1230;p27"/>
          <p:cNvSpPr txBox="1">
            <a:spLocks noGrp="1"/>
          </p:cNvSpPr>
          <p:nvPr>
            <p:ph type="title" idx="3" hasCustomPrompt="1"/>
          </p:nvPr>
        </p:nvSpPr>
        <p:spPr>
          <a:xfrm>
            <a:off x="2056833" y="2725841"/>
            <a:ext cx="1340000" cy="71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600"/>
              <a:buFont typeface="NanumMyeongjo ExtraBold"/>
              <a:buNone/>
              <a:defRPr sz="4267" b="0">
                <a:solidFill>
                  <a:srgbClr val="D0E0E3"/>
                </a:solidFill>
                <a:latin typeface="NanumMyeongjo ExtraBold"/>
                <a:ea typeface="NanumMyeongjo ExtraBold"/>
                <a:cs typeface="NanumMyeongjo ExtraBold"/>
                <a:sym typeface="NanumMyeongjo ExtraBold"/>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231" name="Google Shape;1231;p27"/>
          <p:cNvSpPr txBox="1">
            <a:spLocks noGrp="1"/>
          </p:cNvSpPr>
          <p:nvPr>
            <p:ph type="subTitle" idx="4"/>
          </p:nvPr>
        </p:nvSpPr>
        <p:spPr>
          <a:xfrm>
            <a:off x="1131912" y="5461004"/>
            <a:ext cx="3206000" cy="6376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1800"/>
              <a:buNone/>
              <a:defRPr sz="1867">
                <a:solidFill>
                  <a:srgbClr val="4F5773"/>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2" name="Google Shape;1232;p27"/>
          <p:cNvSpPr txBox="1">
            <a:spLocks noGrp="1"/>
          </p:cNvSpPr>
          <p:nvPr>
            <p:ph type="title" idx="5" hasCustomPrompt="1"/>
          </p:nvPr>
        </p:nvSpPr>
        <p:spPr>
          <a:xfrm>
            <a:off x="2072955" y="4617700"/>
            <a:ext cx="1340000" cy="714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600"/>
              <a:buFont typeface="NanumMyeongjo ExtraBold"/>
              <a:buNone/>
              <a:defRPr sz="4267"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5000"/>
              <a:buNone/>
              <a:defRPr sz="6667"/>
            </a:lvl2pPr>
            <a:lvl3pPr lvl="2" rtl="0">
              <a:spcBef>
                <a:spcPts val="0"/>
              </a:spcBef>
              <a:spcAft>
                <a:spcPts val="0"/>
              </a:spcAft>
              <a:buSzPts val="5000"/>
              <a:buNone/>
              <a:defRPr sz="6667"/>
            </a:lvl3pPr>
            <a:lvl4pPr lvl="3" rtl="0">
              <a:spcBef>
                <a:spcPts val="0"/>
              </a:spcBef>
              <a:spcAft>
                <a:spcPts val="0"/>
              </a:spcAft>
              <a:buSzPts val="5000"/>
              <a:buNone/>
              <a:defRPr sz="6667"/>
            </a:lvl4pPr>
            <a:lvl5pPr lvl="4" rtl="0">
              <a:spcBef>
                <a:spcPts val="0"/>
              </a:spcBef>
              <a:spcAft>
                <a:spcPts val="0"/>
              </a:spcAft>
              <a:buSzPts val="5000"/>
              <a:buNone/>
              <a:defRPr sz="6667"/>
            </a:lvl5pPr>
            <a:lvl6pPr lvl="5" rtl="0">
              <a:spcBef>
                <a:spcPts val="0"/>
              </a:spcBef>
              <a:spcAft>
                <a:spcPts val="0"/>
              </a:spcAft>
              <a:buSzPts val="5000"/>
              <a:buNone/>
              <a:defRPr sz="6667"/>
            </a:lvl6pPr>
            <a:lvl7pPr lvl="6" rtl="0">
              <a:spcBef>
                <a:spcPts val="0"/>
              </a:spcBef>
              <a:spcAft>
                <a:spcPts val="0"/>
              </a:spcAft>
              <a:buSzPts val="5000"/>
              <a:buNone/>
              <a:defRPr sz="6667"/>
            </a:lvl7pPr>
            <a:lvl8pPr lvl="7" rtl="0">
              <a:spcBef>
                <a:spcPts val="0"/>
              </a:spcBef>
              <a:spcAft>
                <a:spcPts val="0"/>
              </a:spcAft>
              <a:buSzPts val="5000"/>
              <a:buNone/>
              <a:defRPr sz="6667"/>
            </a:lvl8pPr>
            <a:lvl9pPr lvl="8" rtl="0">
              <a:spcBef>
                <a:spcPts val="0"/>
              </a:spcBef>
              <a:spcAft>
                <a:spcPts val="0"/>
              </a:spcAft>
              <a:buSzPts val="5000"/>
              <a:buNone/>
              <a:defRPr sz="6667"/>
            </a:lvl9pPr>
          </a:lstStyle>
          <a:p>
            <a:r>
              <a:t>xx%</a:t>
            </a:r>
          </a:p>
        </p:txBody>
      </p:sp>
      <p:sp>
        <p:nvSpPr>
          <p:cNvPr id="1233" name="Google Shape;1233;p27"/>
          <p:cNvSpPr/>
          <p:nvPr/>
        </p:nvSpPr>
        <p:spPr>
          <a:xfrm flipH="1">
            <a:off x="-33" y="360033"/>
            <a:ext cx="283200" cy="61324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433211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234"/>
        <p:cNvGrpSpPr/>
        <p:nvPr/>
      </p:nvGrpSpPr>
      <p:grpSpPr>
        <a:xfrm>
          <a:off x="0" y="0"/>
          <a:ext cx="0" cy="0"/>
          <a:chOff x="0" y="0"/>
          <a:chExt cx="0" cy="0"/>
        </a:xfrm>
      </p:grpSpPr>
      <p:sp>
        <p:nvSpPr>
          <p:cNvPr id="1235" name="Google Shape;1235;p28"/>
          <p:cNvSpPr/>
          <p:nvPr/>
        </p:nvSpPr>
        <p:spPr>
          <a:xfrm>
            <a:off x="7672100" y="0"/>
            <a:ext cx="4520000" cy="6858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36" name="Google Shape;1236;p28"/>
          <p:cNvGrpSpPr/>
          <p:nvPr/>
        </p:nvGrpSpPr>
        <p:grpSpPr>
          <a:xfrm>
            <a:off x="7740993" y="263788"/>
            <a:ext cx="4451017" cy="203163"/>
            <a:chOff x="2079825" y="470627"/>
            <a:chExt cx="3789605" cy="172973"/>
          </a:xfrm>
        </p:grpSpPr>
        <p:sp>
          <p:nvSpPr>
            <p:cNvPr id="1237" name="Google Shape;1237;p28"/>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38" name="Google Shape;1238;p28"/>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39" name="Google Shape;1239;p28"/>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0" name="Google Shape;1240;p28"/>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1" name="Google Shape;1241;p28"/>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2" name="Google Shape;1242;p28"/>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3" name="Google Shape;1243;p28"/>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4" name="Google Shape;1244;p28"/>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5" name="Google Shape;1245;p28"/>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6" name="Google Shape;1246;p28"/>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7" name="Google Shape;1247;p28"/>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8" name="Google Shape;1248;p28"/>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49" name="Google Shape;1249;p28"/>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0" name="Google Shape;1250;p28"/>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1" name="Google Shape;1251;p28"/>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2" name="Google Shape;1252;p28"/>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3" name="Google Shape;1253;p28"/>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4" name="Google Shape;1254;p28"/>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5" name="Google Shape;1255;p28"/>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6" name="Google Shape;1256;p28"/>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7" name="Google Shape;1257;p28"/>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8" name="Google Shape;1258;p28"/>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59" name="Google Shape;1259;p28"/>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0" name="Google Shape;1260;p28"/>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1" name="Google Shape;1261;p28"/>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2" name="Google Shape;1262;p28"/>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3" name="Google Shape;1263;p28"/>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4" name="Google Shape;1264;p28"/>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5" name="Google Shape;1265;p28"/>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6" name="Google Shape;1266;p28"/>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grpSp>
        <p:nvGrpSpPr>
          <p:cNvPr id="1267" name="Google Shape;1267;p28"/>
          <p:cNvGrpSpPr/>
          <p:nvPr/>
        </p:nvGrpSpPr>
        <p:grpSpPr>
          <a:xfrm rot="10800000">
            <a:off x="7740993" y="6396188"/>
            <a:ext cx="4451017" cy="203163"/>
            <a:chOff x="2079825" y="470627"/>
            <a:chExt cx="3789605" cy="172973"/>
          </a:xfrm>
        </p:grpSpPr>
        <p:sp>
          <p:nvSpPr>
            <p:cNvPr id="1268" name="Google Shape;1268;p28"/>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69" name="Google Shape;1269;p28"/>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0" name="Google Shape;1270;p28"/>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1" name="Google Shape;1271;p28"/>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2" name="Google Shape;1272;p28"/>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3" name="Google Shape;1273;p28"/>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4" name="Google Shape;1274;p28"/>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5" name="Google Shape;1275;p28"/>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6" name="Google Shape;1276;p28"/>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7" name="Google Shape;1277;p28"/>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8" name="Google Shape;1278;p28"/>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79" name="Google Shape;1279;p28"/>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0" name="Google Shape;1280;p28"/>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1" name="Google Shape;1281;p28"/>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2" name="Google Shape;1282;p28"/>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3" name="Google Shape;1283;p28"/>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4" name="Google Shape;1284;p28"/>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5" name="Google Shape;1285;p28"/>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6" name="Google Shape;1286;p28"/>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7" name="Google Shape;1287;p28"/>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8" name="Google Shape;1288;p28"/>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89" name="Google Shape;1289;p28"/>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0" name="Google Shape;1290;p28"/>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1" name="Google Shape;1291;p28"/>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2" name="Google Shape;1292;p28"/>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3" name="Google Shape;1293;p28"/>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4" name="Google Shape;1294;p28"/>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5" name="Google Shape;1295;p28"/>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6" name="Google Shape;1296;p28"/>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sp>
          <p:nvSpPr>
            <p:cNvPr id="1297" name="Google Shape;1297;p28"/>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3"/>
              </a:solidFill>
              <a:prstDash val="solid"/>
              <a:round/>
              <a:headEnd type="none" w="med" len="med"/>
              <a:tailEnd type="none" w="med" len="med"/>
            </a:ln>
          </p:spPr>
        </p:sp>
      </p:grpSp>
      <p:sp>
        <p:nvSpPr>
          <p:cNvPr id="1298" name="Google Shape;1298;p28"/>
          <p:cNvSpPr txBox="1">
            <a:spLocks noGrp="1"/>
          </p:cNvSpPr>
          <p:nvPr>
            <p:ph type="title"/>
          </p:nvPr>
        </p:nvSpPr>
        <p:spPr>
          <a:xfrm>
            <a:off x="8541867" y="1248733"/>
            <a:ext cx="2692800" cy="23600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2800"/>
              <a:buNone/>
              <a:defRPr sz="3467"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9" name="Google Shape;1299;p28"/>
          <p:cNvSpPr txBox="1">
            <a:spLocks noGrp="1"/>
          </p:cNvSpPr>
          <p:nvPr>
            <p:ph type="subTitle" idx="1"/>
          </p:nvPr>
        </p:nvSpPr>
        <p:spPr>
          <a:xfrm flipH="1">
            <a:off x="8548233" y="3908867"/>
            <a:ext cx="2692800" cy="17004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1800"/>
              <a:buNone/>
              <a:defRPr sz="2133">
                <a:solidFill>
                  <a:schemeClr val="accen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extLst>
      <p:ext uri="{BB962C8B-B14F-4D97-AF65-F5344CB8AC3E}">
        <p14:creationId xmlns:p14="http://schemas.microsoft.com/office/powerpoint/2010/main" val="24454060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300"/>
        <p:cNvGrpSpPr/>
        <p:nvPr/>
      </p:nvGrpSpPr>
      <p:grpSpPr>
        <a:xfrm>
          <a:off x="0" y="0"/>
          <a:ext cx="0" cy="0"/>
          <a:chOff x="0" y="0"/>
          <a:chExt cx="0" cy="0"/>
        </a:xfrm>
      </p:grpSpPr>
      <p:sp>
        <p:nvSpPr>
          <p:cNvPr id="1301" name="Google Shape;1301;p29"/>
          <p:cNvSpPr/>
          <p:nvPr/>
        </p:nvSpPr>
        <p:spPr>
          <a:xfrm>
            <a:off x="0" y="0"/>
            <a:ext cx="62264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2" name="Google Shape;1302;p29"/>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03" name="Google Shape;1303;p29"/>
          <p:cNvGrpSpPr/>
          <p:nvPr/>
        </p:nvGrpSpPr>
        <p:grpSpPr>
          <a:xfrm>
            <a:off x="7740993" y="936539"/>
            <a:ext cx="4451017" cy="203163"/>
            <a:chOff x="2079825" y="470627"/>
            <a:chExt cx="3789605" cy="172973"/>
          </a:xfrm>
        </p:grpSpPr>
        <p:sp>
          <p:nvSpPr>
            <p:cNvPr id="1304" name="Google Shape;1304;p29"/>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5" name="Google Shape;1305;p29"/>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6" name="Google Shape;1306;p29"/>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7" name="Google Shape;1307;p29"/>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8" name="Google Shape;1308;p29"/>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09" name="Google Shape;1309;p29"/>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0" name="Google Shape;1310;p29"/>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1" name="Google Shape;1311;p29"/>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2" name="Google Shape;1312;p29"/>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3" name="Google Shape;1313;p29"/>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4" name="Google Shape;1314;p29"/>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5" name="Google Shape;1315;p29"/>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6" name="Google Shape;1316;p29"/>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7" name="Google Shape;1317;p29"/>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8" name="Google Shape;1318;p29"/>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19" name="Google Shape;1319;p29"/>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0" name="Google Shape;1320;p29"/>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1" name="Google Shape;1321;p29"/>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2" name="Google Shape;1322;p29"/>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3" name="Google Shape;1323;p29"/>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4" name="Google Shape;1324;p29"/>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5" name="Google Shape;1325;p29"/>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6" name="Google Shape;1326;p29"/>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7" name="Google Shape;1327;p29"/>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8" name="Google Shape;1328;p29"/>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29" name="Google Shape;1329;p29"/>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0" name="Google Shape;1330;p29"/>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1" name="Google Shape;1331;p29"/>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2" name="Google Shape;1332;p29"/>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33" name="Google Shape;1333;p29"/>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334" name="Google Shape;1334;p29"/>
          <p:cNvSpPr txBox="1">
            <a:spLocks noGrp="1"/>
          </p:cNvSpPr>
          <p:nvPr>
            <p:ph type="title" idx="2"/>
          </p:nvPr>
        </p:nvSpPr>
        <p:spPr>
          <a:xfrm flipH="1">
            <a:off x="1494509" y="1982933"/>
            <a:ext cx="3146400" cy="404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Font typeface="NanumMyeongjo ExtraBold"/>
              <a:buNone/>
              <a:defRPr sz="2667" b="0">
                <a:latin typeface="NanumMyeongjo ExtraBold"/>
                <a:ea typeface="NanumMyeongjo ExtraBold"/>
                <a:cs typeface="NanumMyeongjo ExtraBold"/>
                <a:sym typeface="NanumMyeongjo ExtraBold"/>
              </a:defRPr>
            </a:lvl1pPr>
            <a:lvl2pPr lvl="1"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2pPr>
            <a:lvl3pPr lvl="2"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3pPr>
            <a:lvl4pPr lvl="3"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4pPr>
            <a:lvl5pPr lvl="4"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5pPr>
            <a:lvl6pPr lvl="5"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6pPr>
            <a:lvl7pPr lvl="6"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7pPr>
            <a:lvl8pPr lvl="7"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8pPr>
            <a:lvl9pPr lvl="8" rtl="0">
              <a:spcBef>
                <a:spcPts val="0"/>
              </a:spcBef>
              <a:spcAft>
                <a:spcPts val="0"/>
              </a:spcAft>
              <a:buSzPts val="2800"/>
              <a:buFont typeface="NanumMyeongjo ExtraBold"/>
              <a:buNone/>
              <a:defRPr b="0">
                <a:latin typeface="NanumMyeongjo ExtraBold"/>
                <a:ea typeface="NanumMyeongjo ExtraBold"/>
                <a:cs typeface="NanumMyeongjo ExtraBold"/>
                <a:sym typeface="NanumMyeongjo ExtraBold"/>
              </a:defRPr>
            </a:lvl9pPr>
          </a:lstStyle>
          <a:p>
            <a:endParaRPr/>
          </a:p>
        </p:txBody>
      </p:sp>
      <p:sp>
        <p:nvSpPr>
          <p:cNvPr id="1335" name="Google Shape;1335;p29"/>
          <p:cNvSpPr txBox="1">
            <a:spLocks noGrp="1"/>
          </p:cNvSpPr>
          <p:nvPr>
            <p:ph type="subTitle" idx="1"/>
          </p:nvPr>
        </p:nvSpPr>
        <p:spPr>
          <a:xfrm flipH="1">
            <a:off x="1313100" y="2681267"/>
            <a:ext cx="4297200" cy="34576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Char char="●"/>
              <a:defRPr sz="1867">
                <a:solidFill>
                  <a:schemeClr val="accen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extLst>
      <p:ext uri="{BB962C8B-B14F-4D97-AF65-F5344CB8AC3E}">
        <p14:creationId xmlns:p14="http://schemas.microsoft.com/office/powerpoint/2010/main" val="19521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0E04-C4EC-44F9-BE5B-E062CD6AC2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0C4DB-39C7-4FE9-B426-18051BA2D9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39AD43-7DE2-49A7-862A-E249F31C8E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E76E58-3C38-4A7E-B6E9-5770030FC67D}"/>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6" name="Footer Placeholder 5">
            <a:extLst>
              <a:ext uri="{FF2B5EF4-FFF2-40B4-BE49-F238E27FC236}">
                <a16:creationId xmlns:a16="http://schemas.microsoft.com/office/drawing/2014/main" id="{4A491FB5-2E94-4EDB-BBA3-7FE1D1E39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BE8CF3-BBEB-4A0B-815B-F6A03389563A}"/>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12549123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1336"/>
        <p:cNvGrpSpPr/>
        <p:nvPr/>
      </p:nvGrpSpPr>
      <p:grpSpPr>
        <a:xfrm>
          <a:off x="0" y="0"/>
          <a:ext cx="0" cy="0"/>
          <a:chOff x="0" y="0"/>
          <a:chExt cx="0" cy="0"/>
        </a:xfrm>
      </p:grpSpPr>
      <p:sp>
        <p:nvSpPr>
          <p:cNvPr id="1337" name="Google Shape;1337;p30"/>
          <p:cNvSpPr/>
          <p:nvPr/>
        </p:nvSpPr>
        <p:spPr>
          <a:xfrm>
            <a:off x="0" y="0"/>
            <a:ext cx="54204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38" name="Google Shape;1338;p30"/>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39" name="Google Shape;1339;p30"/>
          <p:cNvGrpSpPr/>
          <p:nvPr/>
        </p:nvGrpSpPr>
        <p:grpSpPr>
          <a:xfrm>
            <a:off x="7740993" y="936539"/>
            <a:ext cx="4451017" cy="203163"/>
            <a:chOff x="2079825" y="470627"/>
            <a:chExt cx="3789605" cy="172973"/>
          </a:xfrm>
        </p:grpSpPr>
        <p:sp>
          <p:nvSpPr>
            <p:cNvPr id="1340" name="Google Shape;1340;p30"/>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1" name="Google Shape;1341;p30"/>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2" name="Google Shape;1342;p30"/>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3" name="Google Shape;1343;p30"/>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4" name="Google Shape;1344;p30"/>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5" name="Google Shape;1345;p30"/>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6" name="Google Shape;1346;p30"/>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7" name="Google Shape;1347;p30"/>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8" name="Google Shape;1348;p30"/>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49" name="Google Shape;1349;p30"/>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0" name="Google Shape;1350;p30"/>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1" name="Google Shape;1351;p30"/>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2" name="Google Shape;1352;p30"/>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3" name="Google Shape;1353;p30"/>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4" name="Google Shape;1354;p30"/>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5" name="Google Shape;1355;p30"/>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6" name="Google Shape;1356;p30"/>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7" name="Google Shape;1357;p30"/>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8" name="Google Shape;1358;p30"/>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59" name="Google Shape;1359;p30"/>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0" name="Google Shape;1360;p30"/>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1" name="Google Shape;1361;p30"/>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2" name="Google Shape;1362;p30"/>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3" name="Google Shape;1363;p30"/>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4" name="Google Shape;1364;p30"/>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5" name="Google Shape;1365;p30"/>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6" name="Google Shape;1366;p30"/>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7" name="Google Shape;1367;p30"/>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8" name="Google Shape;1368;p30"/>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69" name="Google Shape;1369;p30"/>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370" name="Google Shape;1370;p30"/>
          <p:cNvSpPr txBox="1">
            <a:spLocks noGrp="1"/>
          </p:cNvSpPr>
          <p:nvPr>
            <p:ph type="subTitle" idx="1"/>
          </p:nvPr>
        </p:nvSpPr>
        <p:spPr>
          <a:xfrm>
            <a:off x="1809500" y="2807067"/>
            <a:ext cx="3704400" cy="1265600"/>
          </a:xfrm>
          <a:prstGeom prst="rect">
            <a:avLst/>
          </a:prstGeom>
        </p:spPr>
        <p:txBody>
          <a:bodyPr spcFirstLastPara="1" wrap="square" lIns="91425" tIns="91425" rIns="91425" bIns="91425" anchor="ctr" anchorCtr="0">
            <a:normAutofit/>
          </a:bodyPr>
          <a:lstStyle>
            <a:lvl1pPr lvl="0" algn="r">
              <a:spcBef>
                <a:spcPts val="0"/>
              </a:spcBef>
              <a:spcAft>
                <a:spcPts val="0"/>
              </a:spcAft>
              <a:buSzPts val="1400"/>
              <a:buNone/>
              <a:defRPr sz="1867">
                <a:solidFill>
                  <a:schemeClr val="accent1"/>
                </a:solidFill>
              </a:defRPr>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a:endParaRPr/>
          </a:p>
        </p:txBody>
      </p:sp>
    </p:spTree>
    <p:extLst>
      <p:ext uri="{BB962C8B-B14F-4D97-AF65-F5344CB8AC3E}">
        <p14:creationId xmlns:p14="http://schemas.microsoft.com/office/powerpoint/2010/main" val="22804232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1371"/>
        <p:cNvGrpSpPr/>
        <p:nvPr/>
      </p:nvGrpSpPr>
      <p:grpSpPr>
        <a:xfrm>
          <a:off x="0" y="0"/>
          <a:ext cx="0" cy="0"/>
          <a:chOff x="0" y="0"/>
          <a:chExt cx="0" cy="0"/>
        </a:xfrm>
      </p:grpSpPr>
      <p:sp>
        <p:nvSpPr>
          <p:cNvPr id="1372" name="Google Shape;1372;p31"/>
          <p:cNvSpPr/>
          <p:nvPr/>
        </p:nvSpPr>
        <p:spPr>
          <a:xfrm>
            <a:off x="0" y="0"/>
            <a:ext cx="45600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3" name="Google Shape;1373;p31"/>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74" name="Google Shape;1374;p31"/>
          <p:cNvGrpSpPr/>
          <p:nvPr/>
        </p:nvGrpSpPr>
        <p:grpSpPr>
          <a:xfrm>
            <a:off x="7740993" y="936539"/>
            <a:ext cx="4451017" cy="203163"/>
            <a:chOff x="2079825" y="470627"/>
            <a:chExt cx="3789605" cy="172973"/>
          </a:xfrm>
        </p:grpSpPr>
        <p:sp>
          <p:nvSpPr>
            <p:cNvPr id="1375" name="Google Shape;1375;p31"/>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6" name="Google Shape;1376;p31"/>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7" name="Google Shape;1377;p31"/>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8" name="Google Shape;1378;p31"/>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79" name="Google Shape;1379;p31"/>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0" name="Google Shape;1380;p31"/>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1" name="Google Shape;1381;p31"/>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2" name="Google Shape;1382;p31"/>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3" name="Google Shape;1383;p31"/>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4" name="Google Shape;1384;p31"/>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5" name="Google Shape;1385;p31"/>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6" name="Google Shape;1386;p31"/>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7" name="Google Shape;1387;p31"/>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8" name="Google Shape;1388;p31"/>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89" name="Google Shape;1389;p31"/>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0" name="Google Shape;1390;p31"/>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1" name="Google Shape;1391;p31"/>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2" name="Google Shape;1392;p31"/>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3" name="Google Shape;1393;p31"/>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4" name="Google Shape;1394;p31"/>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5" name="Google Shape;1395;p31"/>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6" name="Google Shape;1396;p31"/>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7" name="Google Shape;1397;p31"/>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8" name="Google Shape;1398;p31"/>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399" name="Google Shape;1399;p31"/>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0" name="Google Shape;1400;p31"/>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1" name="Google Shape;1401;p31"/>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2" name="Google Shape;1402;p31"/>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3" name="Google Shape;1403;p31"/>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04" name="Google Shape;1404;p31"/>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405" name="Google Shape;1405;p31"/>
          <p:cNvSpPr txBox="1">
            <a:spLocks noGrp="1"/>
          </p:cNvSpPr>
          <p:nvPr>
            <p:ph type="subTitle" idx="1"/>
          </p:nvPr>
        </p:nvSpPr>
        <p:spPr>
          <a:xfrm>
            <a:off x="6323500" y="2807067"/>
            <a:ext cx="3704400" cy="1265600"/>
          </a:xfrm>
          <a:prstGeom prst="rect">
            <a:avLst/>
          </a:prstGeom>
        </p:spPr>
        <p:txBody>
          <a:bodyPr spcFirstLastPara="1" wrap="square" lIns="91425" tIns="91425" rIns="91425" bIns="91425" anchor="ctr" anchorCtr="0">
            <a:normAutofit/>
          </a:bodyPr>
          <a:lstStyle>
            <a:lvl1pPr lvl="0" rtl="0">
              <a:spcBef>
                <a:spcPts val="0"/>
              </a:spcBef>
              <a:spcAft>
                <a:spcPts val="0"/>
              </a:spcAft>
              <a:buSzPts val="1400"/>
              <a:buNone/>
              <a:defRPr sz="1867">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5933998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406"/>
        <p:cNvGrpSpPr/>
        <p:nvPr/>
      </p:nvGrpSpPr>
      <p:grpSpPr>
        <a:xfrm>
          <a:off x="0" y="0"/>
          <a:ext cx="0" cy="0"/>
          <a:chOff x="0" y="0"/>
          <a:chExt cx="0" cy="0"/>
        </a:xfrm>
      </p:grpSpPr>
      <p:sp>
        <p:nvSpPr>
          <p:cNvPr id="1407" name="Google Shape;1407;p32"/>
          <p:cNvSpPr/>
          <p:nvPr/>
        </p:nvSpPr>
        <p:spPr>
          <a:xfrm>
            <a:off x="0" y="0"/>
            <a:ext cx="6017200" cy="68580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08" name="Google Shape;1408;p32"/>
          <p:cNvSpPr txBox="1">
            <a:spLocks noGrp="1"/>
          </p:cNvSpPr>
          <p:nvPr>
            <p:ph type="ctrTitle"/>
          </p:nvPr>
        </p:nvSpPr>
        <p:spPr>
          <a:xfrm>
            <a:off x="1343867" y="975969"/>
            <a:ext cx="3392000" cy="1002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409" name="Google Shape;1409;p32"/>
          <p:cNvSpPr txBox="1">
            <a:spLocks noGrp="1"/>
          </p:cNvSpPr>
          <p:nvPr>
            <p:ph type="subTitle" idx="1"/>
          </p:nvPr>
        </p:nvSpPr>
        <p:spPr>
          <a:xfrm>
            <a:off x="1339101" y="2033847"/>
            <a:ext cx="3392000" cy="1382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410" name="Google Shape;1410;p32"/>
          <p:cNvSpPr txBox="1"/>
          <p:nvPr/>
        </p:nvSpPr>
        <p:spPr>
          <a:xfrm>
            <a:off x="1345455" y="4480437"/>
            <a:ext cx="4224800" cy="11204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467">
                <a:solidFill>
                  <a:schemeClr val="accent4"/>
                </a:solidFill>
                <a:latin typeface="Proxima Nova"/>
                <a:ea typeface="Proxima Nova"/>
                <a:cs typeface="Proxima Nova"/>
                <a:sym typeface="Proxima Nova"/>
              </a:rPr>
              <a:t>CREDITS: This presentation template was created by </a:t>
            </a:r>
            <a:r>
              <a:rPr lang="en" sz="1467" b="1">
                <a:solidFill>
                  <a:schemeClr val="accent4"/>
                </a:solidFill>
                <a:uFill>
                  <a:noFill/>
                </a:uFill>
                <a:latin typeface="Proxima Nova"/>
                <a:ea typeface="Proxima Nova"/>
                <a:cs typeface="Proxima Nova"/>
                <a:sym typeface="Proxima Nova"/>
                <a:hlinkClick r:id="rId2">
                  <a:extLst>
                    <a:ext uri="{A12FA001-AC4F-418D-AE19-62706E023703}">
                      <ahyp:hlinkClr xmlns:ahyp="http://schemas.microsoft.com/office/drawing/2018/hyperlinkcolor" val="tx"/>
                    </a:ext>
                  </a:extLst>
                </a:hlinkClick>
              </a:rPr>
              <a:t>Slidesgo</a:t>
            </a:r>
            <a:r>
              <a:rPr lang="en" sz="1467">
                <a:solidFill>
                  <a:schemeClr val="accent4"/>
                </a:solidFill>
                <a:latin typeface="Proxima Nova"/>
                <a:ea typeface="Proxima Nova"/>
                <a:cs typeface="Proxima Nova"/>
                <a:sym typeface="Proxima Nova"/>
              </a:rPr>
              <a:t>, including icons by </a:t>
            </a:r>
            <a:r>
              <a:rPr lang="en" sz="1467" b="1">
                <a:solidFill>
                  <a:schemeClr val="accent4"/>
                </a:solidFill>
                <a:uFill>
                  <a:noFill/>
                </a:uFill>
                <a:latin typeface="Proxima Nova"/>
                <a:ea typeface="Proxima Nova"/>
                <a:cs typeface="Proxima Nova"/>
                <a:sym typeface="Proxima Nova"/>
                <a:hlinkClick r:id="rId3">
                  <a:extLst>
                    <a:ext uri="{A12FA001-AC4F-418D-AE19-62706E023703}">
                      <ahyp:hlinkClr xmlns:ahyp="http://schemas.microsoft.com/office/drawing/2018/hyperlinkcolor" val="tx"/>
                    </a:ext>
                  </a:extLst>
                </a:hlinkClick>
              </a:rPr>
              <a:t>Flaticon</a:t>
            </a:r>
            <a:r>
              <a:rPr lang="en" sz="1467">
                <a:solidFill>
                  <a:schemeClr val="accent4"/>
                </a:solidFill>
                <a:latin typeface="Proxima Nova"/>
                <a:ea typeface="Proxima Nova"/>
                <a:cs typeface="Proxima Nova"/>
                <a:sym typeface="Proxima Nova"/>
              </a:rPr>
              <a:t>, and infographics &amp; images by </a:t>
            </a:r>
            <a:r>
              <a:rPr lang="en" sz="1467" b="1">
                <a:solidFill>
                  <a:schemeClr val="accent4"/>
                </a:solidFill>
                <a:uFill>
                  <a:noFill/>
                </a:u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Freepik</a:t>
            </a:r>
            <a:r>
              <a:rPr lang="en" sz="1467">
                <a:solidFill>
                  <a:schemeClr val="accent4"/>
                </a:solidFill>
                <a:latin typeface="Proxima Nova"/>
                <a:ea typeface="Proxima Nova"/>
                <a:cs typeface="Proxima Nova"/>
                <a:sym typeface="Proxima Nova"/>
              </a:rPr>
              <a:t>  </a:t>
            </a:r>
            <a:endParaRPr sz="1467">
              <a:solidFill>
                <a:schemeClr val="accent4"/>
              </a:solidFill>
              <a:latin typeface="Proxima Nova"/>
              <a:ea typeface="Proxima Nova"/>
              <a:cs typeface="Proxima Nova"/>
              <a:sym typeface="Proxima Nova"/>
            </a:endParaRPr>
          </a:p>
          <a:p>
            <a:pPr marL="0" lvl="0" indent="0" algn="l" rtl="0">
              <a:spcBef>
                <a:spcPts val="400"/>
              </a:spcBef>
              <a:spcAft>
                <a:spcPts val="0"/>
              </a:spcAft>
              <a:buNone/>
            </a:pPr>
            <a:endParaRPr sz="1600">
              <a:solidFill>
                <a:schemeClr val="accent4"/>
              </a:solidFill>
              <a:latin typeface="Proxima Nova"/>
              <a:ea typeface="Proxima Nova"/>
              <a:cs typeface="Proxima Nova"/>
              <a:sym typeface="Proxima Nova"/>
            </a:endParaRPr>
          </a:p>
        </p:txBody>
      </p:sp>
      <p:grpSp>
        <p:nvGrpSpPr>
          <p:cNvPr id="1411" name="Google Shape;1411;p32"/>
          <p:cNvGrpSpPr/>
          <p:nvPr/>
        </p:nvGrpSpPr>
        <p:grpSpPr>
          <a:xfrm>
            <a:off x="7740993" y="617755"/>
            <a:ext cx="4451017" cy="203163"/>
            <a:chOff x="2079825" y="470627"/>
            <a:chExt cx="3789605" cy="172973"/>
          </a:xfrm>
        </p:grpSpPr>
        <p:sp>
          <p:nvSpPr>
            <p:cNvPr id="1412" name="Google Shape;1412;p32"/>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3" name="Google Shape;1413;p32"/>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4" name="Google Shape;1414;p32"/>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5" name="Google Shape;1415;p32"/>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6" name="Google Shape;1416;p32"/>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7" name="Google Shape;1417;p32"/>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8" name="Google Shape;1418;p32"/>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19" name="Google Shape;1419;p32"/>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0" name="Google Shape;1420;p32"/>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1" name="Google Shape;1421;p32"/>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2" name="Google Shape;1422;p32"/>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3" name="Google Shape;1423;p32"/>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4" name="Google Shape;1424;p32"/>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5" name="Google Shape;1425;p32"/>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6" name="Google Shape;1426;p32"/>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7" name="Google Shape;1427;p32"/>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8" name="Google Shape;1428;p32"/>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29" name="Google Shape;1429;p32"/>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0" name="Google Shape;1430;p32"/>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1" name="Google Shape;1431;p32"/>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2" name="Google Shape;1432;p32"/>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3" name="Google Shape;1433;p32"/>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4" name="Google Shape;1434;p32"/>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5" name="Google Shape;1435;p32"/>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6" name="Google Shape;1436;p32"/>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7" name="Google Shape;1437;p32"/>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8" name="Google Shape;1438;p32"/>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39" name="Google Shape;1439;p32"/>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0" name="Google Shape;1440;p32"/>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1" name="Google Shape;1441;p32"/>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Tree>
    <p:extLst>
      <p:ext uri="{BB962C8B-B14F-4D97-AF65-F5344CB8AC3E}">
        <p14:creationId xmlns:p14="http://schemas.microsoft.com/office/powerpoint/2010/main" val="42585313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442"/>
        <p:cNvGrpSpPr/>
        <p:nvPr/>
      </p:nvGrpSpPr>
      <p:grpSpPr>
        <a:xfrm>
          <a:off x="0" y="0"/>
          <a:ext cx="0" cy="0"/>
          <a:chOff x="0" y="0"/>
          <a:chExt cx="0" cy="0"/>
        </a:xfrm>
      </p:grpSpPr>
      <p:sp>
        <p:nvSpPr>
          <p:cNvPr id="1443" name="Google Shape;1443;p33"/>
          <p:cNvSpPr/>
          <p:nvPr/>
        </p:nvSpPr>
        <p:spPr>
          <a:xfrm>
            <a:off x="0" y="0"/>
            <a:ext cx="45600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4" name="Google Shape;1444;p33"/>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45" name="Google Shape;1445;p33"/>
          <p:cNvGrpSpPr/>
          <p:nvPr/>
        </p:nvGrpSpPr>
        <p:grpSpPr>
          <a:xfrm>
            <a:off x="7740993" y="936539"/>
            <a:ext cx="4451017" cy="203163"/>
            <a:chOff x="2079825" y="470627"/>
            <a:chExt cx="3789605" cy="172973"/>
          </a:xfrm>
        </p:grpSpPr>
        <p:sp>
          <p:nvSpPr>
            <p:cNvPr id="1446" name="Google Shape;1446;p33"/>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7" name="Google Shape;1447;p33"/>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8" name="Google Shape;1448;p33"/>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49" name="Google Shape;1449;p33"/>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0" name="Google Shape;1450;p33"/>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1" name="Google Shape;1451;p33"/>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2" name="Google Shape;1452;p33"/>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3" name="Google Shape;1453;p33"/>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4" name="Google Shape;1454;p33"/>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5" name="Google Shape;1455;p33"/>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6" name="Google Shape;1456;p33"/>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7" name="Google Shape;1457;p33"/>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8" name="Google Shape;1458;p33"/>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59" name="Google Shape;1459;p33"/>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0" name="Google Shape;1460;p33"/>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1" name="Google Shape;1461;p33"/>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2" name="Google Shape;1462;p33"/>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3" name="Google Shape;1463;p33"/>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4" name="Google Shape;1464;p33"/>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5" name="Google Shape;1465;p33"/>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6" name="Google Shape;1466;p33"/>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7" name="Google Shape;1467;p33"/>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8" name="Google Shape;1468;p33"/>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69" name="Google Shape;1469;p33"/>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0" name="Google Shape;1470;p33"/>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1" name="Google Shape;1471;p33"/>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2" name="Google Shape;1472;p33"/>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3" name="Google Shape;1473;p33"/>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4" name="Google Shape;1474;p33"/>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75" name="Google Shape;1475;p33"/>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476" name="Google Shape;1476;p33"/>
          <p:cNvSpPr txBox="1">
            <a:spLocks noGrp="1"/>
          </p:cNvSpPr>
          <p:nvPr>
            <p:ph type="body" idx="1"/>
          </p:nvPr>
        </p:nvSpPr>
        <p:spPr>
          <a:xfrm>
            <a:off x="950967" y="1743267"/>
            <a:ext cx="4945600" cy="4395600"/>
          </a:xfrm>
          <a:prstGeom prst="rect">
            <a:avLst/>
          </a:prstGeom>
        </p:spPr>
        <p:txBody>
          <a:bodyPr spcFirstLastPara="1" wrap="square" lIns="91425" tIns="91425" rIns="91425" bIns="91425" anchor="t" anchorCtr="0">
            <a:normAutofit/>
          </a:bodyPr>
          <a:lstStyle>
            <a:lvl1pPr marL="609585" lvl="0" indent="-406390" rtl="0">
              <a:spcBef>
                <a:spcPts val="0"/>
              </a:spcBef>
              <a:spcAft>
                <a:spcPts val="0"/>
              </a:spcAft>
              <a:buClr>
                <a:schemeClr val="accent1"/>
              </a:buClr>
              <a:buSzPts val="1200"/>
              <a:buChar char="●"/>
              <a:defRPr sz="1600">
                <a:solidFill>
                  <a:schemeClr val="accent1"/>
                </a:solidFill>
              </a:defRPr>
            </a:lvl1pPr>
            <a:lvl2pPr marL="1219170" lvl="1" indent="-423323" rtl="0">
              <a:spcBef>
                <a:spcPts val="0"/>
              </a:spcBef>
              <a:spcAft>
                <a:spcPts val="0"/>
              </a:spcAft>
              <a:buClr>
                <a:schemeClr val="accent1"/>
              </a:buClr>
              <a:buSzPts val="1400"/>
              <a:buChar char="○"/>
              <a:defRPr>
                <a:solidFill>
                  <a:schemeClr val="accent1"/>
                </a:solidFill>
              </a:defRPr>
            </a:lvl2pPr>
            <a:lvl3pPr marL="1828754" lvl="2" indent="-423323" rtl="0">
              <a:spcBef>
                <a:spcPts val="0"/>
              </a:spcBef>
              <a:spcAft>
                <a:spcPts val="0"/>
              </a:spcAft>
              <a:buClr>
                <a:schemeClr val="accent1"/>
              </a:buClr>
              <a:buSzPts val="1400"/>
              <a:buChar char="■"/>
              <a:defRPr>
                <a:solidFill>
                  <a:schemeClr val="accent1"/>
                </a:solidFill>
              </a:defRPr>
            </a:lvl3pPr>
            <a:lvl4pPr marL="2438339" lvl="3" indent="-423323" rtl="0">
              <a:spcBef>
                <a:spcPts val="0"/>
              </a:spcBef>
              <a:spcAft>
                <a:spcPts val="0"/>
              </a:spcAft>
              <a:buClr>
                <a:schemeClr val="accent1"/>
              </a:buClr>
              <a:buSzPts val="1400"/>
              <a:buChar char="●"/>
              <a:defRPr>
                <a:solidFill>
                  <a:schemeClr val="accent1"/>
                </a:solidFill>
              </a:defRPr>
            </a:lvl4pPr>
            <a:lvl5pPr marL="3047924" lvl="4" indent="-423323" rtl="0">
              <a:spcBef>
                <a:spcPts val="0"/>
              </a:spcBef>
              <a:spcAft>
                <a:spcPts val="0"/>
              </a:spcAft>
              <a:buClr>
                <a:schemeClr val="accent1"/>
              </a:buClr>
              <a:buSzPts val="1400"/>
              <a:buChar char="○"/>
              <a:defRPr>
                <a:solidFill>
                  <a:schemeClr val="accent1"/>
                </a:solidFill>
              </a:defRPr>
            </a:lvl5pPr>
            <a:lvl6pPr marL="3657509" lvl="5" indent="-423323" rtl="0">
              <a:spcBef>
                <a:spcPts val="0"/>
              </a:spcBef>
              <a:spcAft>
                <a:spcPts val="0"/>
              </a:spcAft>
              <a:buClr>
                <a:schemeClr val="accent1"/>
              </a:buClr>
              <a:buSzPts val="1400"/>
              <a:buChar char="■"/>
              <a:defRPr>
                <a:solidFill>
                  <a:schemeClr val="accent1"/>
                </a:solidFill>
              </a:defRPr>
            </a:lvl6pPr>
            <a:lvl7pPr marL="4267093" lvl="6" indent="-423323" rtl="0">
              <a:spcBef>
                <a:spcPts val="0"/>
              </a:spcBef>
              <a:spcAft>
                <a:spcPts val="0"/>
              </a:spcAft>
              <a:buClr>
                <a:schemeClr val="accent1"/>
              </a:buClr>
              <a:buSzPts val="1400"/>
              <a:buChar char="●"/>
              <a:defRPr>
                <a:solidFill>
                  <a:schemeClr val="accent1"/>
                </a:solidFill>
              </a:defRPr>
            </a:lvl7pPr>
            <a:lvl8pPr marL="4876678" lvl="7" indent="-423323" rtl="0">
              <a:spcBef>
                <a:spcPts val="0"/>
              </a:spcBef>
              <a:spcAft>
                <a:spcPts val="0"/>
              </a:spcAft>
              <a:buClr>
                <a:schemeClr val="accent1"/>
              </a:buClr>
              <a:buSzPts val="1400"/>
              <a:buChar char="○"/>
              <a:defRPr>
                <a:solidFill>
                  <a:schemeClr val="accent1"/>
                </a:solidFill>
              </a:defRPr>
            </a:lvl8pPr>
            <a:lvl9pPr marL="5486263" lvl="8" indent="-423323" rtl="0">
              <a:spcBef>
                <a:spcPts val="0"/>
              </a:spcBef>
              <a:spcAft>
                <a:spcPts val="0"/>
              </a:spcAft>
              <a:buClr>
                <a:schemeClr val="accent1"/>
              </a:buClr>
              <a:buSzPts val="1400"/>
              <a:buChar char="■"/>
              <a:defRPr>
                <a:solidFill>
                  <a:schemeClr val="accent1"/>
                </a:solidFill>
              </a:defRPr>
            </a:lvl9pPr>
          </a:lstStyle>
          <a:p>
            <a:endParaRPr/>
          </a:p>
        </p:txBody>
      </p:sp>
      <p:sp>
        <p:nvSpPr>
          <p:cNvPr id="1477" name="Google Shape;1477;p33"/>
          <p:cNvSpPr txBox="1">
            <a:spLocks noGrp="1"/>
          </p:cNvSpPr>
          <p:nvPr>
            <p:ph type="body" idx="2"/>
          </p:nvPr>
        </p:nvSpPr>
        <p:spPr>
          <a:xfrm>
            <a:off x="6295433" y="1743267"/>
            <a:ext cx="4945600" cy="4395600"/>
          </a:xfrm>
          <a:prstGeom prst="rect">
            <a:avLst/>
          </a:prstGeom>
        </p:spPr>
        <p:txBody>
          <a:bodyPr spcFirstLastPara="1" wrap="square" lIns="91425" tIns="91425" rIns="91425" bIns="91425" anchor="t" anchorCtr="0">
            <a:normAutofit/>
          </a:bodyPr>
          <a:lstStyle>
            <a:lvl1pPr marL="609585" lvl="0" indent="-406390" rtl="0">
              <a:spcBef>
                <a:spcPts val="0"/>
              </a:spcBef>
              <a:spcAft>
                <a:spcPts val="0"/>
              </a:spcAft>
              <a:buClr>
                <a:schemeClr val="accent1"/>
              </a:buClr>
              <a:buSzPts val="1200"/>
              <a:buChar char="●"/>
              <a:defRPr sz="1600">
                <a:solidFill>
                  <a:schemeClr val="accent1"/>
                </a:solidFill>
              </a:defRPr>
            </a:lvl1pPr>
            <a:lvl2pPr marL="1219170" lvl="1" indent="-423323" rtl="0">
              <a:spcBef>
                <a:spcPts val="0"/>
              </a:spcBef>
              <a:spcAft>
                <a:spcPts val="0"/>
              </a:spcAft>
              <a:buClr>
                <a:schemeClr val="accent1"/>
              </a:buClr>
              <a:buSzPts val="1400"/>
              <a:buChar char="○"/>
              <a:defRPr>
                <a:solidFill>
                  <a:schemeClr val="accent1"/>
                </a:solidFill>
              </a:defRPr>
            </a:lvl2pPr>
            <a:lvl3pPr marL="1828754" lvl="2" indent="-423323" rtl="0">
              <a:spcBef>
                <a:spcPts val="0"/>
              </a:spcBef>
              <a:spcAft>
                <a:spcPts val="0"/>
              </a:spcAft>
              <a:buClr>
                <a:schemeClr val="accent1"/>
              </a:buClr>
              <a:buSzPts val="1400"/>
              <a:buChar char="■"/>
              <a:defRPr>
                <a:solidFill>
                  <a:schemeClr val="accent1"/>
                </a:solidFill>
              </a:defRPr>
            </a:lvl3pPr>
            <a:lvl4pPr marL="2438339" lvl="3" indent="-423323" rtl="0">
              <a:spcBef>
                <a:spcPts val="0"/>
              </a:spcBef>
              <a:spcAft>
                <a:spcPts val="0"/>
              </a:spcAft>
              <a:buClr>
                <a:schemeClr val="accent1"/>
              </a:buClr>
              <a:buSzPts val="1400"/>
              <a:buChar char="●"/>
              <a:defRPr>
                <a:solidFill>
                  <a:schemeClr val="accent1"/>
                </a:solidFill>
              </a:defRPr>
            </a:lvl4pPr>
            <a:lvl5pPr marL="3047924" lvl="4" indent="-423323" rtl="0">
              <a:spcBef>
                <a:spcPts val="0"/>
              </a:spcBef>
              <a:spcAft>
                <a:spcPts val="0"/>
              </a:spcAft>
              <a:buClr>
                <a:schemeClr val="accent1"/>
              </a:buClr>
              <a:buSzPts val="1400"/>
              <a:buChar char="○"/>
              <a:defRPr>
                <a:solidFill>
                  <a:schemeClr val="accent1"/>
                </a:solidFill>
              </a:defRPr>
            </a:lvl5pPr>
            <a:lvl6pPr marL="3657509" lvl="5" indent="-423323" rtl="0">
              <a:spcBef>
                <a:spcPts val="0"/>
              </a:spcBef>
              <a:spcAft>
                <a:spcPts val="0"/>
              </a:spcAft>
              <a:buClr>
                <a:schemeClr val="accent1"/>
              </a:buClr>
              <a:buSzPts val="1400"/>
              <a:buChar char="■"/>
              <a:defRPr>
                <a:solidFill>
                  <a:schemeClr val="accent1"/>
                </a:solidFill>
              </a:defRPr>
            </a:lvl6pPr>
            <a:lvl7pPr marL="4267093" lvl="6" indent="-423323" rtl="0">
              <a:spcBef>
                <a:spcPts val="0"/>
              </a:spcBef>
              <a:spcAft>
                <a:spcPts val="0"/>
              </a:spcAft>
              <a:buClr>
                <a:schemeClr val="accent1"/>
              </a:buClr>
              <a:buSzPts val="1400"/>
              <a:buChar char="●"/>
              <a:defRPr>
                <a:solidFill>
                  <a:schemeClr val="accent1"/>
                </a:solidFill>
              </a:defRPr>
            </a:lvl7pPr>
            <a:lvl8pPr marL="4876678" lvl="7" indent="-423323" rtl="0">
              <a:spcBef>
                <a:spcPts val="0"/>
              </a:spcBef>
              <a:spcAft>
                <a:spcPts val="0"/>
              </a:spcAft>
              <a:buClr>
                <a:schemeClr val="accent1"/>
              </a:buClr>
              <a:buSzPts val="1400"/>
              <a:buChar char="○"/>
              <a:defRPr>
                <a:solidFill>
                  <a:schemeClr val="accent1"/>
                </a:solidFill>
              </a:defRPr>
            </a:lvl8pPr>
            <a:lvl9pPr marL="5486263" lvl="8" indent="-423323" rtl="0">
              <a:spcBef>
                <a:spcPts val="0"/>
              </a:spcBef>
              <a:spcAft>
                <a:spcPts val="0"/>
              </a:spcAft>
              <a:buClr>
                <a:schemeClr val="accent1"/>
              </a:buClr>
              <a:buSzPts val="1400"/>
              <a:buChar char="■"/>
              <a:defRPr>
                <a:solidFill>
                  <a:schemeClr val="accent1"/>
                </a:solidFill>
              </a:defRPr>
            </a:lvl9pPr>
          </a:lstStyle>
          <a:p>
            <a:endParaRPr/>
          </a:p>
        </p:txBody>
      </p:sp>
    </p:spTree>
    <p:extLst>
      <p:ext uri="{BB962C8B-B14F-4D97-AF65-F5344CB8AC3E}">
        <p14:creationId xmlns:p14="http://schemas.microsoft.com/office/powerpoint/2010/main" val="17478475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1478"/>
        <p:cNvGrpSpPr/>
        <p:nvPr/>
      </p:nvGrpSpPr>
      <p:grpSpPr>
        <a:xfrm>
          <a:off x="0" y="0"/>
          <a:ext cx="0" cy="0"/>
          <a:chOff x="0" y="0"/>
          <a:chExt cx="0" cy="0"/>
        </a:xfrm>
      </p:grpSpPr>
      <p:sp>
        <p:nvSpPr>
          <p:cNvPr id="1479" name="Google Shape;1479;p34"/>
          <p:cNvSpPr/>
          <p:nvPr/>
        </p:nvSpPr>
        <p:spPr>
          <a:xfrm>
            <a:off x="0" y="0"/>
            <a:ext cx="6519200" cy="1575200"/>
          </a:xfrm>
          <a:prstGeom prst="rect">
            <a:avLst/>
          </a:prstGeom>
          <a:solidFill>
            <a:srgbClr val="D0E0E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80" name="Google Shape;1480;p34"/>
          <p:cNvSpPr txBox="1">
            <a:spLocks noGrp="1"/>
          </p:cNvSpPr>
          <p:nvPr>
            <p:ph type="title"/>
          </p:nvPr>
        </p:nvSpPr>
        <p:spPr>
          <a:xfrm>
            <a:off x="950967" y="719333"/>
            <a:ext cx="10290000" cy="6376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b="0">
                <a:solidFill>
                  <a:schemeClr val="accent1"/>
                </a:solidFill>
                <a:latin typeface="NanumMyeongjo ExtraBold"/>
                <a:ea typeface="NanumMyeongjo ExtraBold"/>
                <a:cs typeface="NanumMyeongjo ExtraBold"/>
                <a:sym typeface="NanumMyeongjo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481" name="Google Shape;1481;p34"/>
          <p:cNvGrpSpPr/>
          <p:nvPr/>
        </p:nvGrpSpPr>
        <p:grpSpPr>
          <a:xfrm>
            <a:off x="7740993" y="936539"/>
            <a:ext cx="4451017" cy="203163"/>
            <a:chOff x="2079825" y="470627"/>
            <a:chExt cx="3789605" cy="172973"/>
          </a:xfrm>
        </p:grpSpPr>
        <p:sp>
          <p:nvSpPr>
            <p:cNvPr id="1482" name="Google Shape;1482;p34"/>
            <p:cNvSpPr/>
            <p:nvPr/>
          </p:nvSpPr>
          <p:spPr>
            <a:xfrm>
              <a:off x="207982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3" name="Google Shape;1483;p34"/>
            <p:cNvSpPr/>
            <p:nvPr/>
          </p:nvSpPr>
          <p:spPr>
            <a:xfrm>
              <a:off x="22064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4" name="Google Shape;1484;p34"/>
            <p:cNvSpPr/>
            <p:nvPr/>
          </p:nvSpPr>
          <p:spPr>
            <a:xfrm>
              <a:off x="233305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5" name="Google Shape;1485;p34"/>
            <p:cNvSpPr/>
            <p:nvPr/>
          </p:nvSpPr>
          <p:spPr>
            <a:xfrm>
              <a:off x="24596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6" name="Google Shape;1486;p34"/>
            <p:cNvSpPr/>
            <p:nvPr/>
          </p:nvSpPr>
          <p:spPr>
            <a:xfrm>
              <a:off x="258627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7" name="Google Shape;1487;p34"/>
            <p:cNvSpPr/>
            <p:nvPr/>
          </p:nvSpPr>
          <p:spPr>
            <a:xfrm>
              <a:off x="271288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8" name="Google Shape;1488;p34"/>
            <p:cNvSpPr/>
            <p:nvPr/>
          </p:nvSpPr>
          <p:spPr>
            <a:xfrm>
              <a:off x="283950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89" name="Google Shape;1489;p34"/>
            <p:cNvSpPr/>
            <p:nvPr/>
          </p:nvSpPr>
          <p:spPr>
            <a:xfrm>
              <a:off x="296611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0" name="Google Shape;1490;p34"/>
            <p:cNvSpPr/>
            <p:nvPr/>
          </p:nvSpPr>
          <p:spPr>
            <a:xfrm>
              <a:off x="30927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1" name="Google Shape;1491;p34"/>
            <p:cNvSpPr/>
            <p:nvPr/>
          </p:nvSpPr>
          <p:spPr>
            <a:xfrm>
              <a:off x="3219338"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2" name="Google Shape;1492;p34"/>
            <p:cNvSpPr/>
            <p:nvPr/>
          </p:nvSpPr>
          <p:spPr>
            <a:xfrm>
              <a:off x="33459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3" name="Google Shape;1493;p34"/>
            <p:cNvSpPr/>
            <p:nvPr/>
          </p:nvSpPr>
          <p:spPr>
            <a:xfrm>
              <a:off x="3472563"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4" name="Google Shape;1494;p34"/>
            <p:cNvSpPr/>
            <p:nvPr/>
          </p:nvSpPr>
          <p:spPr>
            <a:xfrm>
              <a:off x="359917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5" name="Google Shape;1495;p34"/>
            <p:cNvSpPr/>
            <p:nvPr/>
          </p:nvSpPr>
          <p:spPr>
            <a:xfrm>
              <a:off x="37257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6" name="Google Shape;1496;p34"/>
            <p:cNvSpPr/>
            <p:nvPr/>
          </p:nvSpPr>
          <p:spPr>
            <a:xfrm>
              <a:off x="385240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7" name="Google Shape;1497;p34"/>
            <p:cNvSpPr/>
            <p:nvPr/>
          </p:nvSpPr>
          <p:spPr>
            <a:xfrm>
              <a:off x="39790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8" name="Google Shape;1498;p34"/>
            <p:cNvSpPr/>
            <p:nvPr/>
          </p:nvSpPr>
          <p:spPr>
            <a:xfrm>
              <a:off x="4105626"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499" name="Google Shape;1499;p34"/>
            <p:cNvSpPr/>
            <p:nvPr/>
          </p:nvSpPr>
          <p:spPr>
            <a:xfrm>
              <a:off x="42322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0" name="Google Shape;1500;p34"/>
            <p:cNvSpPr/>
            <p:nvPr/>
          </p:nvSpPr>
          <p:spPr>
            <a:xfrm>
              <a:off x="4358851"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1" name="Google Shape;1501;p34"/>
            <p:cNvSpPr/>
            <p:nvPr/>
          </p:nvSpPr>
          <p:spPr>
            <a:xfrm>
              <a:off x="448546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2" name="Google Shape;1502;p34"/>
            <p:cNvSpPr/>
            <p:nvPr/>
          </p:nvSpPr>
          <p:spPr>
            <a:xfrm>
              <a:off x="46120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3" name="Google Shape;1503;p34"/>
            <p:cNvSpPr/>
            <p:nvPr/>
          </p:nvSpPr>
          <p:spPr>
            <a:xfrm>
              <a:off x="473868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4" name="Google Shape;1504;p34"/>
            <p:cNvSpPr/>
            <p:nvPr/>
          </p:nvSpPr>
          <p:spPr>
            <a:xfrm>
              <a:off x="486530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5" name="Google Shape;1505;p34"/>
            <p:cNvSpPr/>
            <p:nvPr/>
          </p:nvSpPr>
          <p:spPr>
            <a:xfrm>
              <a:off x="4991914"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6" name="Google Shape;1506;p34"/>
            <p:cNvSpPr/>
            <p:nvPr/>
          </p:nvSpPr>
          <p:spPr>
            <a:xfrm>
              <a:off x="511852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7" name="Google Shape;1507;p34"/>
            <p:cNvSpPr/>
            <p:nvPr/>
          </p:nvSpPr>
          <p:spPr>
            <a:xfrm>
              <a:off x="5245139"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8" name="Google Shape;1508;p34"/>
            <p:cNvSpPr/>
            <p:nvPr/>
          </p:nvSpPr>
          <p:spPr>
            <a:xfrm>
              <a:off x="5371752"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09" name="Google Shape;1509;p34"/>
            <p:cNvSpPr/>
            <p:nvPr/>
          </p:nvSpPr>
          <p:spPr>
            <a:xfrm>
              <a:off x="5498365"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10" name="Google Shape;1510;p34"/>
            <p:cNvSpPr/>
            <p:nvPr/>
          </p:nvSpPr>
          <p:spPr>
            <a:xfrm>
              <a:off x="5624977"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sp>
          <p:nvSpPr>
            <p:cNvPr id="1511" name="Google Shape;1511;p34"/>
            <p:cNvSpPr/>
            <p:nvPr/>
          </p:nvSpPr>
          <p:spPr>
            <a:xfrm>
              <a:off x="5751590" y="470627"/>
              <a:ext cx="117840" cy="172973"/>
            </a:xfrm>
            <a:custGeom>
              <a:avLst/>
              <a:gdLst/>
              <a:ahLst/>
              <a:cxnLst/>
              <a:rect l="l" t="t" r="r" b="b"/>
              <a:pathLst>
                <a:path w="6305" h="6438" extrusionOk="0">
                  <a:moveTo>
                    <a:pt x="0" y="0"/>
                  </a:moveTo>
                  <a:lnTo>
                    <a:pt x="6305" y="3318"/>
                  </a:lnTo>
                  <a:lnTo>
                    <a:pt x="0" y="6438"/>
                  </a:lnTo>
                </a:path>
              </a:pathLst>
            </a:custGeom>
            <a:noFill/>
            <a:ln w="9525" cap="flat" cmpd="sng">
              <a:solidFill>
                <a:schemeClr val="accent1"/>
              </a:solidFill>
              <a:prstDash val="solid"/>
              <a:round/>
              <a:headEnd type="none" w="med" len="med"/>
              <a:tailEnd type="none" w="med" len="med"/>
            </a:ln>
          </p:spPr>
        </p:sp>
      </p:grpSp>
      <p:sp>
        <p:nvSpPr>
          <p:cNvPr id="1512" name="Google Shape;1512;p34"/>
          <p:cNvSpPr txBox="1">
            <a:spLocks noGrp="1"/>
          </p:cNvSpPr>
          <p:nvPr>
            <p:ph type="body" idx="1"/>
          </p:nvPr>
        </p:nvSpPr>
        <p:spPr>
          <a:xfrm>
            <a:off x="950967" y="1743267"/>
            <a:ext cx="4945600" cy="4395600"/>
          </a:xfrm>
          <a:prstGeom prst="rect">
            <a:avLst/>
          </a:prstGeom>
        </p:spPr>
        <p:txBody>
          <a:bodyPr spcFirstLastPara="1" wrap="square" lIns="91425" tIns="91425" rIns="91425" bIns="91425" anchor="t" anchorCtr="0">
            <a:normAutofit/>
          </a:bodyPr>
          <a:lstStyle>
            <a:lvl1pPr marL="609585" lvl="0" indent="-406390" rtl="0">
              <a:spcBef>
                <a:spcPts val="0"/>
              </a:spcBef>
              <a:spcAft>
                <a:spcPts val="0"/>
              </a:spcAft>
              <a:buClr>
                <a:schemeClr val="accent1"/>
              </a:buClr>
              <a:buSzPts val="1200"/>
              <a:buChar char="●"/>
              <a:defRPr sz="1600">
                <a:solidFill>
                  <a:schemeClr val="accent1"/>
                </a:solidFill>
              </a:defRPr>
            </a:lvl1pPr>
            <a:lvl2pPr marL="1219170" lvl="1" indent="-423323" rtl="0">
              <a:spcBef>
                <a:spcPts val="0"/>
              </a:spcBef>
              <a:spcAft>
                <a:spcPts val="0"/>
              </a:spcAft>
              <a:buClr>
                <a:schemeClr val="accent1"/>
              </a:buClr>
              <a:buSzPts val="1400"/>
              <a:buChar char="○"/>
              <a:defRPr>
                <a:solidFill>
                  <a:schemeClr val="accent1"/>
                </a:solidFill>
              </a:defRPr>
            </a:lvl2pPr>
            <a:lvl3pPr marL="1828754" lvl="2" indent="-423323" rtl="0">
              <a:spcBef>
                <a:spcPts val="0"/>
              </a:spcBef>
              <a:spcAft>
                <a:spcPts val="0"/>
              </a:spcAft>
              <a:buClr>
                <a:schemeClr val="accent1"/>
              </a:buClr>
              <a:buSzPts val="1400"/>
              <a:buChar char="■"/>
              <a:defRPr>
                <a:solidFill>
                  <a:schemeClr val="accent1"/>
                </a:solidFill>
              </a:defRPr>
            </a:lvl3pPr>
            <a:lvl4pPr marL="2438339" lvl="3" indent="-423323" rtl="0">
              <a:spcBef>
                <a:spcPts val="0"/>
              </a:spcBef>
              <a:spcAft>
                <a:spcPts val="0"/>
              </a:spcAft>
              <a:buClr>
                <a:schemeClr val="accent1"/>
              </a:buClr>
              <a:buSzPts val="1400"/>
              <a:buChar char="●"/>
              <a:defRPr>
                <a:solidFill>
                  <a:schemeClr val="accent1"/>
                </a:solidFill>
              </a:defRPr>
            </a:lvl4pPr>
            <a:lvl5pPr marL="3047924" lvl="4" indent="-423323" rtl="0">
              <a:spcBef>
                <a:spcPts val="0"/>
              </a:spcBef>
              <a:spcAft>
                <a:spcPts val="0"/>
              </a:spcAft>
              <a:buClr>
                <a:schemeClr val="accent1"/>
              </a:buClr>
              <a:buSzPts val="1400"/>
              <a:buChar char="○"/>
              <a:defRPr>
                <a:solidFill>
                  <a:schemeClr val="accent1"/>
                </a:solidFill>
              </a:defRPr>
            </a:lvl5pPr>
            <a:lvl6pPr marL="3657509" lvl="5" indent="-423323" rtl="0">
              <a:spcBef>
                <a:spcPts val="0"/>
              </a:spcBef>
              <a:spcAft>
                <a:spcPts val="0"/>
              </a:spcAft>
              <a:buClr>
                <a:schemeClr val="accent1"/>
              </a:buClr>
              <a:buSzPts val="1400"/>
              <a:buChar char="■"/>
              <a:defRPr>
                <a:solidFill>
                  <a:schemeClr val="accent1"/>
                </a:solidFill>
              </a:defRPr>
            </a:lvl6pPr>
            <a:lvl7pPr marL="4267093" lvl="6" indent="-423323" rtl="0">
              <a:spcBef>
                <a:spcPts val="0"/>
              </a:spcBef>
              <a:spcAft>
                <a:spcPts val="0"/>
              </a:spcAft>
              <a:buClr>
                <a:schemeClr val="accent1"/>
              </a:buClr>
              <a:buSzPts val="1400"/>
              <a:buChar char="●"/>
              <a:defRPr>
                <a:solidFill>
                  <a:schemeClr val="accent1"/>
                </a:solidFill>
              </a:defRPr>
            </a:lvl7pPr>
            <a:lvl8pPr marL="4876678" lvl="7" indent="-423323" rtl="0">
              <a:spcBef>
                <a:spcPts val="0"/>
              </a:spcBef>
              <a:spcAft>
                <a:spcPts val="0"/>
              </a:spcAft>
              <a:buClr>
                <a:schemeClr val="accent1"/>
              </a:buClr>
              <a:buSzPts val="1400"/>
              <a:buChar char="○"/>
              <a:defRPr>
                <a:solidFill>
                  <a:schemeClr val="accent1"/>
                </a:solidFill>
              </a:defRPr>
            </a:lvl8pPr>
            <a:lvl9pPr marL="5486263" lvl="8" indent="-423323" rtl="0">
              <a:spcBef>
                <a:spcPts val="0"/>
              </a:spcBef>
              <a:spcAft>
                <a:spcPts val="0"/>
              </a:spcAft>
              <a:buClr>
                <a:schemeClr val="accent1"/>
              </a:buClr>
              <a:buSzPts val="1400"/>
              <a:buChar char="■"/>
              <a:defRPr>
                <a:solidFill>
                  <a:schemeClr val="accent1"/>
                </a:solidFill>
              </a:defRPr>
            </a:lvl9pPr>
          </a:lstStyle>
          <a:p>
            <a:endParaRPr/>
          </a:p>
        </p:txBody>
      </p:sp>
      <p:sp>
        <p:nvSpPr>
          <p:cNvPr id="1513" name="Google Shape;1513;p34"/>
          <p:cNvSpPr txBox="1">
            <a:spLocks noGrp="1"/>
          </p:cNvSpPr>
          <p:nvPr>
            <p:ph type="body" idx="2"/>
          </p:nvPr>
        </p:nvSpPr>
        <p:spPr>
          <a:xfrm>
            <a:off x="6295433" y="1743267"/>
            <a:ext cx="4945600" cy="4395600"/>
          </a:xfrm>
          <a:prstGeom prst="rect">
            <a:avLst/>
          </a:prstGeom>
        </p:spPr>
        <p:txBody>
          <a:bodyPr spcFirstLastPara="1" wrap="square" lIns="91425" tIns="91425" rIns="91425" bIns="91425" anchor="t" anchorCtr="0">
            <a:normAutofit/>
          </a:bodyPr>
          <a:lstStyle>
            <a:lvl1pPr marL="609585" lvl="0" indent="-406390" rtl="0">
              <a:spcBef>
                <a:spcPts val="0"/>
              </a:spcBef>
              <a:spcAft>
                <a:spcPts val="0"/>
              </a:spcAft>
              <a:buClr>
                <a:schemeClr val="accent1"/>
              </a:buClr>
              <a:buSzPts val="1200"/>
              <a:buChar char="●"/>
              <a:defRPr sz="1600">
                <a:solidFill>
                  <a:schemeClr val="accent1"/>
                </a:solidFill>
              </a:defRPr>
            </a:lvl1pPr>
            <a:lvl2pPr marL="1219170" lvl="1" indent="-423323" rtl="0">
              <a:spcBef>
                <a:spcPts val="0"/>
              </a:spcBef>
              <a:spcAft>
                <a:spcPts val="0"/>
              </a:spcAft>
              <a:buClr>
                <a:schemeClr val="accent1"/>
              </a:buClr>
              <a:buSzPts val="1400"/>
              <a:buChar char="○"/>
              <a:defRPr>
                <a:solidFill>
                  <a:schemeClr val="accent1"/>
                </a:solidFill>
              </a:defRPr>
            </a:lvl2pPr>
            <a:lvl3pPr marL="1828754" lvl="2" indent="-423323" rtl="0">
              <a:spcBef>
                <a:spcPts val="0"/>
              </a:spcBef>
              <a:spcAft>
                <a:spcPts val="0"/>
              </a:spcAft>
              <a:buClr>
                <a:schemeClr val="accent1"/>
              </a:buClr>
              <a:buSzPts val="1400"/>
              <a:buChar char="■"/>
              <a:defRPr>
                <a:solidFill>
                  <a:schemeClr val="accent1"/>
                </a:solidFill>
              </a:defRPr>
            </a:lvl3pPr>
            <a:lvl4pPr marL="2438339" lvl="3" indent="-423323" rtl="0">
              <a:spcBef>
                <a:spcPts val="0"/>
              </a:spcBef>
              <a:spcAft>
                <a:spcPts val="0"/>
              </a:spcAft>
              <a:buClr>
                <a:schemeClr val="accent1"/>
              </a:buClr>
              <a:buSzPts val="1400"/>
              <a:buChar char="●"/>
              <a:defRPr>
                <a:solidFill>
                  <a:schemeClr val="accent1"/>
                </a:solidFill>
              </a:defRPr>
            </a:lvl4pPr>
            <a:lvl5pPr marL="3047924" lvl="4" indent="-423323" rtl="0">
              <a:spcBef>
                <a:spcPts val="0"/>
              </a:spcBef>
              <a:spcAft>
                <a:spcPts val="0"/>
              </a:spcAft>
              <a:buClr>
                <a:schemeClr val="accent1"/>
              </a:buClr>
              <a:buSzPts val="1400"/>
              <a:buChar char="○"/>
              <a:defRPr>
                <a:solidFill>
                  <a:schemeClr val="accent1"/>
                </a:solidFill>
              </a:defRPr>
            </a:lvl5pPr>
            <a:lvl6pPr marL="3657509" lvl="5" indent="-423323" rtl="0">
              <a:spcBef>
                <a:spcPts val="0"/>
              </a:spcBef>
              <a:spcAft>
                <a:spcPts val="0"/>
              </a:spcAft>
              <a:buClr>
                <a:schemeClr val="accent1"/>
              </a:buClr>
              <a:buSzPts val="1400"/>
              <a:buChar char="■"/>
              <a:defRPr>
                <a:solidFill>
                  <a:schemeClr val="accent1"/>
                </a:solidFill>
              </a:defRPr>
            </a:lvl6pPr>
            <a:lvl7pPr marL="4267093" lvl="6" indent="-423323" rtl="0">
              <a:spcBef>
                <a:spcPts val="0"/>
              </a:spcBef>
              <a:spcAft>
                <a:spcPts val="0"/>
              </a:spcAft>
              <a:buClr>
                <a:schemeClr val="accent1"/>
              </a:buClr>
              <a:buSzPts val="1400"/>
              <a:buChar char="●"/>
              <a:defRPr>
                <a:solidFill>
                  <a:schemeClr val="accent1"/>
                </a:solidFill>
              </a:defRPr>
            </a:lvl7pPr>
            <a:lvl8pPr marL="4876678" lvl="7" indent="-423323" rtl="0">
              <a:spcBef>
                <a:spcPts val="0"/>
              </a:spcBef>
              <a:spcAft>
                <a:spcPts val="0"/>
              </a:spcAft>
              <a:buClr>
                <a:schemeClr val="accent1"/>
              </a:buClr>
              <a:buSzPts val="1400"/>
              <a:buChar char="○"/>
              <a:defRPr>
                <a:solidFill>
                  <a:schemeClr val="accent1"/>
                </a:solidFill>
              </a:defRPr>
            </a:lvl8pPr>
            <a:lvl9pPr marL="5486263" lvl="8" indent="-423323" rtl="0">
              <a:spcBef>
                <a:spcPts val="0"/>
              </a:spcBef>
              <a:spcAft>
                <a:spcPts val="0"/>
              </a:spcAft>
              <a:buClr>
                <a:schemeClr val="accent1"/>
              </a:buClr>
              <a:buSzPts val="1400"/>
              <a:buChar char="■"/>
              <a:defRPr>
                <a:solidFill>
                  <a:schemeClr val="accent1"/>
                </a:solidFill>
              </a:defRPr>
            </a:lvl9pPr>
          </a:lstStyle>
          <a:p>
            <a:endParaRPr/>
          </a:p>
        </p:txBody>
      </p:sp>
    </p:spTree>
    <p:extLst>
      <p:ext uri="{BB962C8B-B14F-4D97-AF65-F5344CB8AC3E}">
        <p14:creationId xmlns:p14="http://schemas.microsoft.com/office/powerpoint/2010/main" val="1319302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06C6-FBAB-4DCE-A393-2B05DF7793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3C47F4-6307-457E-9A3F-63B26916D8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EF5608-94AA-4DC9-99BA-5583036B9F2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DADFE2-D5A4-4010-A968-B555D761FE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2A8858-2DC8-43B7-9DF6-A4DDAEADF3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F2075A-80F4-43FF-86A3-EF4DB97A6423}"/>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8" name="Footer Placeholder 7">
            <a:extLst>
              <a:ext uri="{FF2B5EF4-FFF2-40B4-BE49-F238E27FC236}">
                <a16:creationId xmlns:a16="http://schemas.microsoft.com/office/drawing/2014/main" id="{367492E9-3CBE-429C-97F7-456D261361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E6842A-5925-4A8F-BEFD-7D12516EDBF1}"/>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2704643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2587-D0A2-4AD9-A4E3-EBE8E916944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5BFA96-CFE2-4F2A-A44A-C9BE7108CB94}"/>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4" name="Footer Placeholder 3">
            <a:extLst>
              <a:ext uri="{FF2B5EF4-FFF2-40B4-BE49-F238E27FC236}">
                <a16:creationId xmlns:a16="http://schemas.microsoft.com/office/drawing/2014/main" id="{B4C8B579-ECC8-4FA2-BA87-C5079781B5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790ACA-4914-4315-BFF7-A4B43BE97EEB}"/>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1666335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76CB7B-DF8C-4F79-9CA1-4D65A42D2370}"/>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3" name="Footer Placeholder 2">
            <a:extLst>
              <a:ext uri="{FF2B5EF4-FFF2-40B4-BE49-F238E27FC236}">
                <a16:creationId xmlns:a16="http://schemas.microsoft.com/office/drawing/2014/main" id="{767CA138-F359-43A5-B03C-793AC1DA12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7DB6D-C608-4462-9F18-A21ECF6A5756}"/>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92043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7FD0-49C1-4B25-8B8B-55DD2C7AF9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444818-6E28-48C5-B111-81911E7E8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E00095-8005-4B4D-A59E-A17AA3DAB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E3CB45-2BF0-44C1-B238-AC5BA469F284}"/>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6" name="Footer Placeholder 5">
            <a:extLst>
              <a:ext uri="{FF2B5EF4-FFF2-40B4-BE49-F238E27FC236}">
                <a16:creationId xmlns:a16="http://schemas.microsoft.com/office/drawing/2014/main" id="{59B6DBC6-65F1-47C1-9ACF-4312C8C11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840354-668A-4406-AB36-282351E4B34D}"/>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3915152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AFE13-AD56-4F2D-9E02-8A155FDF6D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17A1C3-A786-4DE9-8B43-CE40485E81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7EE40-ADBF-4845-A2E3-2CEAD1B649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DCE8E-4DD4-4677-A321-29DAF3DC52A1}"/>
              </a:ext>
            </a:extLst>
          </p:cNvPr>
          <p:cNvSpPr>
            <a:spLocks noGrp="1"/>
          </p:cNvSpPr>
          <p:nvPr>
            <p:ph type="dt" sz="half" idx="10"/>
          </p:nvPr>
        </p:nvSpPr>
        <p:spPr/>
        <p:txBody>
          <a:bodyPr/>
          <a:lstStyle/>
          <a:p>
            <a:fld id="{01BD4B2F-1A7B-4C12-BB5F-E37935F62957}" type="datetimeFigureOut">
              <a:rPr lang="en-US" smtClean="0"/>
              <a:t>13-Oct-21</a:t>
            </a:fld>
            <a:endParaRPr lang="en-US"/>
          </a:p>
        </p:txBody>
      </p:sp>
      <p:sp>
        <p:nvSpPr>
          <p:cNvPr id="6" name="Footer Placeholder 5">
            <a:extLst>
              <a:ext uri="{FF2B5EF4-FFF2-40B4-BE49-F238E27FC236}">
                <a16:creationId xmlns:a16="http://schemas.microsoft.com/office/drawing/2014/main" id="{2073583B-626B-4D00-8BAD-DF1FB7BE34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F60F4-26E9-495C-A86B-B8C9F25D7B24}"/>
              </a:ext>
            </a:extLst>
          </p:cNvPr>
          <p:cNvSpPr>
            <a:spLocks noGrp="1"/>
          </p:cNvSpPr>
          <p:nvPr>
            <p:ph type="sldNum" sz="quarter" idx="12"/>
          </p:nvPr>
        </p:nvSpPr>
        <p:spPr/>
        <p:txBody>
          <a:bodyPr/>
          <a:lstStyle/>
          <a:p>
            <a:fld id="{9CE24255-26AD-4490-B6E4-67B0DFF7230B}" type="slidenum">
              <a:rPr lang="en-US" smtClean="0"/>
              <a:t>‹#›</a:t>
            </a:fld>
            <a:endParaRPr lang="en-US"/>
          </a:p>
        </p:txBody>
      </p:sp>
    </p:spTree>
    <p:extLst>
      <p:ext uri="{BB962C8B-B14F-4D97-AF65-F5344CB8AC3E}">
        <p14:creationId xmlns:p14="http://schemas.microsoft.com/office/powerpoint/2010/main" val="1768598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7AAA6A-2770-473C-92E9-5C4087D35E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0E3C18-4956-4812-B1EA-5D4478DEA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95808-2B33-4EE4-97A2-0DBD2088BF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D4B2F-1A7B-4C12-BB5F-E37935F62957}" type="datetimeFigureOut">
              <a:rPr lang="en-US" smtClean="0"/>
              <a:t>13-Oct-21</a:t>
            </a:fld>
            <a:endParaRPr lang="en-US"/>
          </a:p>
        </p:txBody>
      </p:sp>
      <p:sp>
        <p:nvSpPr>
          <p:cNvPr id="5" name="Footer Placeholder 4">
            <a:extLst>
              <a:ext uri="{FF2B5EF4-FFF2-40B4-BE49-F238E27FC236}">
                <a16:creationId xmlns:a16="http://schemas.microsoft.com/office/drawing/2014/main" id="{71FE8BDA-97C8-40C4-94EA-5C564F16AD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CF34F2-09F2-4F11-BB91-289AC2FFD4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E24255-26AD-4490-B6E4-67B0DFF7230B}" type="slidenum">
              <a:rPr lang="en-US" smtClean="0"/>
              <a:t>‹#›</a:t>
            </a:fld>
            <a:endParaRPr lang="en-US"/>
          </a:p>
        </p:txBody>
      </p:sp>
    </p:spTree>
    <p:extLst>
      <p:ext uri="{BB962C8B-B14F-4D97-AF65-F5344CB8AC3E}">
        <p14:creationId xmlns:p14="http://schemas.microsoft.com/office/powerpoint/2010/main" val="24341006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6376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1pPr>
            <a:lvl2pPr lvl="1"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2pPr>
            <a:lvl3pPr lvl="2"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3pPr>
            <a:lvl4pPr lvl="3"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4pPr>
            <a:lvl5pPr lvl="4"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5pPr>
            <a:lvl6pPr lvl="5"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6pPr>
            <a:lvl7pPr lvl="6"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7pPr>
            <a:lvl8pPr lvl="7"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8pPr>
            <a:lvl9pPr lvl="8" rtl="0">
              <a:spcBef>
                <a:spcPts val="0"/>
              </a:spcBef>
              <a:spcAft>
                <a:spcPts val="0"/>
              </a:spcAft>
              <a:buClr>
                <a:srgbClr val="4F5773"/>
              </a:buClr>
              <a:buSzPts val="2800"/>
              <a:buFont typeface="NanumMyeongjo ExtraBold"/>
              <a:buNone/>
              <a:defRPr sz="2800">
                <a:solidFill>
                  <a:srgbClr val="4F5773"/>
                </a:solidFill>
                <a:latin typeface="NanumMyeongjo ExtraBold"/>
                <a:ea typeface="NanumMyeongjo ExtraBold"/>
                <a:cs typeface="NanumMyeongjo ExtraBold"/>
                <a:sym typeface="NanumMyeongjo ExtraBol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rmAutofit/>
          </a:bodyPr>
          <a:lstStyle>
            <a:lvl1pPr marL="457200" lvl="0" indent="-342900">
              <a:lnSpc>
                <a:spcPct val="100000"/>
              </a:lnSpc>
              <a:spcBef>
                <a:spcPts val="0"/>
              </a:spcBef>
              <a:spcAft>
                <a:spcPts val="0"/>
              </a:spcAft>
              <a:buClr>
                <a:srgbClr val="4F5773"/>
              </a:buClr>
              <a:buSzPts val="1800"/>
              <a:buFont typeface="Proxima Nova"/>
              <a:buChar char="●"/>
              <a:defRPr sz="1800">
                <a:solidFill>
                  <a:srgbClr val="4F5773"/>
                </a:solidFill>
                <a:latin typeface="Proxima Nova"/>
                <a:ea typeface="Proxima Nova"/>
                <a:cs typeface="Proxima Nova"/>
                <a:sym typeface="Proxima Nova"/>
              </a:defRPr>
            </a:lvl1pPr>
            <a:lvl2pPr marL="914400" lvl="1"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2pPr>
            <a:lvl3pPr marL="1371600" lvl="2"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3pPr>
            <a:lvl4pPr marL="1828800" lvl="3"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4pPr>
            <a:lvl5pPr marL="2286000" lvl="4"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5pPr>
            <a:lvl6pPr marL="2743200" lvl="5"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6pPr>
            <a:lvl7pPr marL="3200400" lvl="6"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7pPr>
            <a:lvl8pPr marL="3657600" lvl="7"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8pPr>
            <a:lvl9pPr marL="4114800" lvl="8" indent="-317500">
              <a:lnSpc>
                <a:spcPct val="100000"/>
              </a:lnSpc>
              <a:spcBef>
                <a:spcPts val="0"/>
              </a:spcBef>
              <a:spcAft>
                <a:spcPts val="0"/>
              </a:spcAft>
              <a:buClr>
                <a:srgbClr val="4F5773"/>
              </a:buClr>
              <a:buSzPts val="1400"/>
              <a:buFont typeface="Proxima Nova"/>
              <a:buChar char="■"/>
              <a:defRPr>
                <a:solidFill>
                  <a:srgbClr val="4F5773"/>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74915893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mailto:Arya.cakrabuana@ui.ac.id" TargetMode="External"/><Relationship Id="rId5" Type="http://schemas.openxmlformats.org/officeDocument/2006/relationships/hyperlink" Target="mailto:nathanael.theovanny@ui.ac.id" TargetMode="External"/><Relationship Id="rId10" Type="http://schemas.openxmlformats.org/officeDocument/2006/relationships/image" Target="../media/image8.jpeg"/><Relationship Id="rId4" Type="http://schemas.openxmlformats.org/officeDocument/2006/relationships/hyperlink" Target="mailto:richard.Famson@ui.ac.id" TargetMode="External"/><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1"/>
        <p:cNvGrpSpPr/>
        <p:nvPr/>
      </p:nvGrpSpPr>
      <p:grpSpPr>
        <a:xfrm>
          <a:off x="0" y="0"/>
          <a:ext cx="0" cy="0"/>
          <a:chOff x="0" y="0"/>
          <a:chExt cx="0" cy="0"/>
        </a:xfrm>
      </p:grpSpPr>
      <p:sp>
        <p:nvSpPr>
          <p:cNvPr id="1522" name="Google Shape;1522;p37"/>
          <p:cNvSpPr txBox="1">
            <a:spLocks noGrp="1"/>
          </p:cNvSpPr>
          <p:nvPr>
            <p:ph type="ctrTitle"/>
          </p:nvPr>
        </p:nvSpPr>
        <p:spPr>
          <a:xfrm>
            <a:off x="718457" y="1006286"/>
            <a:ext cx="10755085" cy="3657025"/>
          </a:xfrm>
          <a:prstGeom prst="rect">
            <a:avLst/>
          </a:prstGeom>
        </p:spPr>
        <p:txBody>
          <a:bodyPr spcFirstLastPara="1" wrap="square" lIns="121900" tIns="121900" rIns="121900" bIns="121900" anchor="ctr" anchorCtr="0">
            <a:noAutofit/>
          </a:bodyPr>
          <a:lstStyle/>
          <a:p>
            <a:pPr algn="ctr">
              <a:buSzPts val="990"/>
            </a:pPr>
            <a:r>
              <a:rPr lang="en-US" sz="4800" b="1" dirty="0">
                <a:solidFill>
                  <a:srgbClr val="002060"/>
                </a:solidFill>
              </a:rPr>
              <a:t>Comparative Study on The Perfect Moment for Jakarta </a:t>
            </a:r>
            <a:r>
              <a:rPr lang="en-US" sz="4800" b="1">
                <a:solidFill>
                  <a:srgbClr val="002060"/>
                </a:solidFill>
              </a:rPr>
              <a:t>and Indonesia </a:t>
            </a:r>
            <a:r>
              <a:rPr lang="en-US" sz="4800" b="1" dirty="0">
                <a:solidFill>
                  <a:srgbClr val="002060"/>
                </a:solidFill>
              </a:rPr>
              <a:t>to Switch Back into Normal Life Using Simple MA, ARIMA, VAR, and RNN-LSTM Models</a:t>
            </a:r>
            <a:endParaRPr sz="4800" b="1" dirty="0">
              <a:solidFill>
                <a:srgbClr val="002060"/>
              </a:solidFill>
            </a:endParaRPr>
          </a:p>
        </p:txBody>
      </p:sp>
      <p:sp>
        <p:nvSpPr>
          <p:cNvPr id="1523" name="Google Shape;1523;p37"/>
          <p:cNvSpPr txBox="1">
            <a:spLocks noGrp="1"/>
          </p:cNvSpPr>
          <p:nvPr>
            <p:ph type="subTitle" idx="1"/>
          </p:nvPr>
        </p:nvSpPr>
        <p:spPr>
          <a:xfrm>
            <a:off x="1401464" y="5292867"/>
            <a:ext cx="9201222" cy="448000"/>
          </a:xfrm>
          <a:prstGeom prst="rect">
            <a:avLst/>
          </a:prstGeom>
        </p:spPr>
        <p:txBody>
          <a:bodyPr spcFirstLastPara="1" wrap="square" lIns="121900" tIns="121900" rIns="121900" bIns="121900" anchor="ctr" anchorCtr="0">
            <a:noAutofit/>
          </a:bodyPr>
          <a:lstStyle/>
          <a:p>
            <a:pPr algn="ctr"/>
            <a:r>
              <a:rPr lang="en-US" dirty="0">
                <a:cs typeface="Calibri"/>
              </a:rPr>
              <a:t>The Four Horsemen Team</a:t>
            </a:r>
            <a:endParaRPr lang="en-US" dirty="0"/>
          </a:p>
          <a:p>
            <a:pPr algn="ctr"/>
            <a:r>
              <a:rPr lang="en-US" dirty="0"/>
              <a:t>Universitas Indonesia</a:t>
            </a:r>
            <a:endParaRPr lang="en-US" dirty="0">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5"/>
        <p:cNvGrpSpPr/>
        <p:nvPr/>
      </p:nvGrpSpPr>
      <p:grpSpPr>
        <a:xfrm>
          <a:off x="0" y="0"/>
          <a:ext cx="0" cy="0"/>
          <a:chOff x="0" y="0"/>
          <a:chExt cx="0" cy="0"/>
        </a:xfrm>
      </p:grpSpPr>
      <p:pic>
        <p:nvPicPr>
          <p:cNvPr id="2126" name="Google Shape;2126;p64"/>
          <p:cNvPicPr preferRelativeResize="0"/>
          <p:nvPr/>
        </p:nvPicPr>
        <p:blipFill rotWithShape="1">
          <a:blip r:embed="rId3">
            <a:alphaModFix/>
          </a:blip>
          <a:srcRect l="23578" r="1805"/>
          <a:stretch/>
        </p:blipFill>
        <p:spPr>
          <a:xfrm>
            <a:off x="1" y="0"/>
            <a:ext cx="7672100" cy="6858000"/>
          </a:xfrm>
          <a:prstGeom prst="rect">
            <a:avLst/>
          </a:prstGeom>
          <a:noFill/>
          <a:ln>
            <a:noFill/>
          </a:ln>
        </p:spPr>
      </p:pic>
      <p:sp>
        <p:nvSpPr>
          <p:cNvPr id="2127" name="Google Shape;2127;p64"/>
          <p:cNvSpPr txBox="1">
            <a:spLocks noGrp="1"/>
          </p:cNvSpPr>
          <p:nvPr>
            <p:ph type="title"/>
          </p:nvPr>
        </p:nvSpPr>
        <p:spPr>
          <a:xfrm>
            <a:off x="9320136" y="0"/>
            <a:ext cx="2871863" cy="6858000"/>
          </a:xfrm>
          <a:prstGeom prst="rect">
            <a:avLst/>
          </a:prstGeom>
        </p:spPr>
        <p:txBody>
          <a:bodyPr spcFirstLastPara="1" wrap="square" lIns="121900" tIns="121900" rIns="121900" bIns="121900" anchor="ctr" anchorCtr="0">
            <a:noAutofit/>
          </a:bodyPr>
          <a:lstStyle/>
          <a:p>
            <a:pPr algn="ctr"/>
            <a:r>
              <a:rPr lang="en-US" dirty="0"/>
              <a:t>Dashboard Data yang dipakai</a:t>
            </a:r>
          </a:p>
        </p:txBody>
      </p:sp>
      <p:pic>
        <p:nvPicPr>
          <p:cNvPr id="5" name="slide2" descr="Dashboard Covid di DKI Jakarta">
            <a:extLst>
              <a:ext uri="{FF2B5EF4-FFF2-40B4-BE49-F238E27FC236}">
                <a16:creationId xmlns:a16="http://schemas.microsoft.com/office/drawing/2014/main" id="{6F62A477-E5B6-49E3-AB45-EDB6EC946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320136" cy="6858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4" name="Google Shape;2134;p65"/>
          <p:cNvSpPr txBox="1">
            <a:spLocks noGrp="1"/>
          </p:cNvSpPr>
          <p:nvPr>
            <p:ph type="title"/>
          </p:nvPr>
        </p:nvSpPr>
        <p:spPr>
          <a:xfrm>
            <a:off x="950967" y="719333"/>
            <a:ext cx="10290000" cy="637600"/>
          </a:xfrm>
          <a:prstGeom prst="rect">
            <a:avLst/>
          </a:prstGeom>
        </p:spPr>
        <p:txBody>
          <a:bodyPr spcFirstLastPara="1" wrap="square" lIns="121900" tIns="121900" rIns="121900" bIns="121900" anchor="ctr" anchorCtr="0">
            <a:noAutofit/>
          </a:bodyPr>
          <a:lstStyle/>
          <a:p>
            <a:r>
              <a:rPr lang="en" dirty="0"/>
              <a:t>Preview Dataset</a:t>
            </a:r>
            <a:endParaRPr/>
          </a:p>
        </p:txBody>
      </p:sp>
      <p:pic>
        <p:nvPicPr>
          <p:cNvPr id="12" name="Picture 11">
            <a:extLst>
              <a:ext uri="{FF2B5EF4-FFF2-40B4-BE49-F238E27FC236}">
                <a16:creationId xmlns:a16="http://schemas.microsoft.com/office/drawing/2014/main" id="{9DBA0C4E-C81A-4C71-AF93-703CE3E6FDF0}"/>
              </a:ext>
            </a:extLst>
          </p:cNvPr>
          <p:cNvPicPr>
            <a:picLocks noChangeAspect="1"/>
          </p:cNvPicPr>
          <p:nvPr/>
        </p:nvPicPr>
        <p:blipFill>
          <a:blip r:embed="rId3"/>
          <a:stretch>
            <a:fillRect/>
          </a:stretch>
        </p:blipFill>
        <p:spPr>
          <a:xfrm>
            <a:off x="203268" y="2023383"/>
            <a:ext cx="11782412" cy="40943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4" name="Google Shape;2134;p65"/>
          <p:cNvSpPr txBox="1">
            <a:spLocks noGrp="1"/>
          </p:cNvSpPr>
          <p:nvPr>
            <p:ph type="title"/>
          </p:nvPr>
        </p:nvSpPr>
        <p:spPr>
          <a:xfrm>
            <a:off x="950967" y="719333"/>
            <a:ext cx="10290000" cy="637600"/>
          </a:xfrm>
          <a:prstGeom prst="rect">
            <a:avLst/>
          </a:prstGeom>
        </p:spPr>
        <p:txBody>
          <a:bodyPr spcFirstLastPara="1" wrap="square" lIns="121900" tIns="121900" rIns="121900" bIns="121900" anchor="ctr" anchorCtr="0">
            <a:noAutofit/>
          </a:bodyPr>
          <a:lstStyle/>
          <a:p>
            <a:r>
              <a:rPr lang="en" dirty="0"/>
              <a:t>Preview Dataset</a:t>
            </a:r>
            <a:endParaRPr dirty="0"/>
          </a:p>
        </p:txBody>
      </p:sp>
      <p:pic>
        <p:nvPicPr>
          <p:cNvPr id="5" name="Picture 4">
            <a:extLst>
              <a:ext uri="{FF2B5EF4-FFF2-40B4-BE49-F238E27FC236}">
                <a16:creationId xmlns:a16="http://schemas.microsoft.com/office/drawing/2014/main" id="{1CFF4608-C66E-48B9-8696-8C1B2086BBBC}"/>
              </a:ext>
            </a:extLst>
          </p:cNvPr>
          <p:cNvPicPr>
            <a:picLocks noChangeAspect="1"/>
          </p:cNvPicPr>
          <p:nvPr/>
        </p:nvPicPr>
        <p:blipFill>
          <a:blip r:embed="rId3"/>
          <a:stretch>
            <a:fillRect/>
          </a:stretch>
        </p:blipFill>
        <p:spPr>
          <a:xfrm>
            <a:off x="192127" y="2034269"/>
            <a:ext cx="11804694" cy="4072618"/>
          </a:xfrm>
          <a:prstGeom prst="rect">
            <a:avLst/>
          </a:prstGeom>
        </p:spPr>
      </p:pic>
    </p:spTree>
    <p:extLst>
      <p:ext uri="{BB962C8B-B14F-4D97-AF65-F5344CB8AC3E}">
        <p14:creationId xmlns:p14="http://schemas.microsoft.com/office/powerpoint/2010/main" val="1424255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2"/>
        <p:cNvGrpSpPr/>
        <p:nvPr/>
      </p:nvGrpSpPr>
      <p:grpSpPr>
        <a:xfrm>
          <a:off x="0" y="0"/>
          <a:ext cx="0" cy="0"/>
          <a:chOff x="0" y="0"/>
          <a:chExt cx="0" cy="0"/>
        </a:xfrm>
      </p:grpSpPr>
      <p:sp>
        <p:nvSpPr>
          <p:cNvPr id="2134" name="Google Shape;2134;p65"/>
          <p:cNvSpPr txBox="1">
            <a:spLocks noGrp="1"/>
          </p:cNvSpPr>
          <p:nvPr>
            <p:ph type="title"/>
          </p:nvPr>
        </p:nvSpPr>
        <p:spPr>
          <a:xfrm>
            <a:off x="950967" y="719333"/>
            <a:ext cx="10290000" cy="637600"/>
          </a:xfrm>
          <a:prstGeom prst="rect">
            <a:avLst/>
          </a:prstGeom>
        </p:spPr>
        <p:txBody>
          <a:bodyPr spcFirstLastPara="1" wrap="square" lIns="121900" tIns="121900" rIns="121900" bIns="121900" anchor="ctr" anchorCtr="0">
            <a:noAutofit/>
          </a:bodyPr>
          <a:lstStyle/>
          <a:p>
            <a:r>
              <a:rPr lang="en" dirty="0"/>
              <a:t>Preview Dataset</a:t>
            </a:r>
            <a:endParaRPr dirty="0"/>
          </a:p>
        </p:txBody>
      </p:sp>
      <p:pic>
        <p:nvPicPr>
          <p:cNvPr id="6" name="Picture 5">
            <a:extLst>
              <a:ext uri="{FF2B5EF4-FFF2-40B4-BE49-F238E27FC236}">
                <a16:creationId xmlns:a16="http://schemas.microsoft.com/office/drawing/2014/main" id="{8877FA97-85D5-4534-8D6F-97CDFA446203}"/>
              </a:ext>
            </a:extLst>
          </p:cNvPr>
          <p:cNvPicPr>
            <a:picLocks noChangeAspect="1"/>
          </p:cNvPicPr>
          <p:nvPr/>
        </p:nvPicPr>
        <p:blipFill>
          <a:blip r:embed="rId3"/>
          <a:stretch>
            <a:fillRect/>
          </a:stretch>
        </p:blipFill>
        <p:spPr>
          <a:xfrm>
            <a:off x="671543" y="1763697"/>
            <a:ext cx="10520114" cy="5007272"/>
          </a:xfrm>
          <a:prstGeom prst="rect">
            <a:avLst/>
          </a:prstGeom>
        </p:spPr>
      </p:pic>
    </p:spTree>
    <p:extLst>
      <p:ext uri="{BB962C8B-B14F-4D97-AF65-F5344CB8AC3E}">
        <p14:creationId xmlns:p14="http://schemas.microsoft.com/office/powerpoint/2010/main" val="2710113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2"/>
        <p:cNvGrpSpPr/>
        <p:nvPr/>
      </p:nvGrpSpPr>
      <p:grpSpPr>
        <a:xfrm>
          <a:off x="0" y="0"/>
          <a:ext cx="0" cy="0"/>
          <a:chOff x="0" y="0"/>
          <a:chExt cx="0" cy="0"/>
        </a:xfrm>
      </p:grpSpPr>
      <p:sp>
        <p:nvSpPr>
          <p:cNvPr id="1563" name="Google Shape;1563;p42"/>
          <p:cNvSpPr txBox="1">
            <a:spLocks noGrp="1"/>
          </p:cNvSpPr>
          <p:nvPr>
            <p:ph type="title"/>
          </p:nvPr>
        </p:nvSpPr>
        <p:spPr>
          <a:xfrm>
            <a:off x="293914" y="283030"/>
            <a:ext cx="10947053" cy="1073903"/>
          </a:xfrm>
          <a:prstGeom prst="rect">
            <a:avLst/>
          </a:prstGeom>
        </p:spPr>
        <p:txBody>
          <a:bodyPr spcFirstLastPara="1" wrap="square" lIns="121900" tIns="121900" rIns="121900" bIns="121900" anchor="ctr" anchorCtr="0">
            <a:noAutofit/>
          </a:bodyPr>
          <a:lstStyle/>
          <a:p>
            <a:r>
              <a:rPr lang="en-US" sz="3200" dirty="0"/>
              <a:t>What Did We</a:t>
            </a:r>
            <a:br>
              <a:rPr lang="en-US" sz="3200" dirty="0"/>
            </a:br>
            <a:r>
              <a:rPr lang="en-US" sz="3200" dirty="0"/>
              <a:t>Predict?</a:t>
            </a:r>
          </a:p>
        </p:txBody>
      </p:sp>
      <p:sp>
        <p:nvSpPr>
          <p:cNvPr id="1565" name="Google Shape;1565;p42"/>
          <p:cNvSpPr txBox="1">
            <a:spLocks noGrp="1"/>
          </p:cNvSpPr>
          <p:nvPr>
            <p:ph type="subTitle" idx="4294967295"/>
          </p:nvPr>
        </p:nvSpPr>
        <p:spPr>
          <a:xfrm>
            <a:off x="1469053" y="4323240"/>
            <a:ext cx="3161457" cy="637600"/>
          </a:xfrm>
          <a:prstGeom prst="rect">
            <a:avLst/>
          </a:prstGeom>
        </p:spPr>
        <p:txBody>
          <a:bodyPr spcFirstLastPara="1" wrap="square" lIns="121900" tIns="121900" rIns="121900" bIns="121900" anchor="ctr" anchorCtr="0">
            <a:noAutofit/>
          </a:bodyPr>
          <a:lstStyle/>
          <a:p>
            <a:pPr marL="114300" indent="0">
              <a:buNone/>
            </a:pPr>
            <a:r>
              <a:rPr lang="en-US" sz="2000"/>
              <a:t>People Fully Vaccinated</a:t>
            </a:r>
            <a:endParaRPr lang="en-US" sz="2000" dirty="0">
              <a:cs typeface="Calibri"/>
            </a:endParaRPr>
          </a:p>
        </p:txBody>
      </p:sp>
      <p:sp>
        <p:nvSpPr>
          <p:cNvPr id="1567" name="Google Shape;1567;p42"/>
          <p:cNvSpPr txBox="1">
            <a:spLocks noGrp="1"/>
          </p:cNvSpPr>
          <p:nvPr>
            <p:ph type="subTitle" idx="4294967295"/>
          </p:nvPr>
        </p:nvSpPr>
        <p:spPr>
          <a:xfrm>
            <a:off x="8728229" y="4256565"/>
            <a:ext cx="2556000" cy="637600"/>
          </a:xfrm>
          <a:prstGeom prst="rect">
            <a:avLst/>
          </a:prstGeom>
        </p:spPr>
        <p:txBody>
          <a:bodyPr spcFirstLastPara="1" wrap="square" lIns="121900" tIns="121900" rIns="121900" bIns="121900" anchor="ctr" anchorCtr="0">
            <a:noAutofit/>
          </a:bodyPr>
          <a:lstStyle/>
          <a:p>
            <a:pPr marL="0" indent="0" algn="ctr">
              <a:spcAft>
                <a:spcPts val="1600"/>
              </a:spcAft>
              <a:buNone/>
            </a:pPr>
            <a:r>
              <a:rPr lang="en-US" sz="2000" dirty="0"/>
              <a:t>Daily New Deaths</a:t>
            </a:r>
          </a:p>
        </p:txBody>
      </p:sp>
      <p:sp>
        <p:nvSpPr>
          <p:cNvPr id="1570" name="Google Shape;1570;p42"/>
          <p:cNvSpPr/>
          <p:nvPr/>
        </p:nvSpPr>
        <p:spPr>
          <a:xfrm>
            <a:off x="2147554" y="3553440"/>
            <a:ext cx="513200" cy="5132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buSzPts val="1100"/>
            </a:pPr>
            <a:r>
              <a:rPr lang="en" sz="2667" b="1" kern="0">
                <a:solidFill>
                  <a:srgbClr val="FFFFFF"/>
                </a:solidFill>
                <a:latin typeface="Proxima Nova"/>
                <a:ea typeface="Proxima Nova"/>
                <a:cs typeface="Proxima Nova"/>
                <a:sym typeface="Proxima Nova"/>
              </a:rPr>
              <a:t>1</a:t>
            </a:r>
            <a:endParaRPr sz="1867" kern="0">
              <a:solidFill>
                <a:srgbClr val="FFFFFF"/>
              </a:solidFill>
              <a:latin typeface="Proxima Nova"/>
              <a:ea typeface="Proxima Nova"/>
              <a:cs typeface="Proxima Nova"/>
              <a:sym typeface="Proxima Nova"/>
            </a:endParaRPr>
          </a:p>
        </p:txBody>
      </p:sp>
      <p:sp>
        <p:nvSpPr>
          <p:cNvPr id="1571" name="Google Shape;1571;p42"/>
          <p:cNvSpPr/>
          <p:nvPr/>
        </p:nvSpPr>
        <p:spPr>
          <a:xfrm>
            <a:off x="9721054" y="3553440"/>
            <a:ext cx="513200" cy="5132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pPr>
            <a:r>
              <a:rPr lang="en" sz="2650" b="1" kern="0">
                <a:solidFill>
                  <a:srgbClr val="FFFFFF"/>
                </a:solidFill>
                <a:latin typeface="Proxima Nova"/>
                <a:ea typeface="Proxima Nova"/>
                <a:cs typeface="Proxima Nova"/>
              </a:rPr>
              <a:t>3</a:t>
            </a:r>
          </a:p>
        </p:txBody>
      </p:sp>
      <p:cxnSp>
        <p:nvCxnSpPr>
          <p:cNvPr id="1573" name="Google Shape;1573;p42"/>
          <p:cNvCxnSpPr>
            <a:cxnSpLocks/>
            <a:stCxn id="1570" idx="3"/>
            <a:endCxn id="1571" idx="1"/>
          </p:cNvCxnSpPr>
          <p:nvPr/>
        </p:nvCxnSpPr>
        <p:spPr>
          <a:xfrm>
            <a:off x="2660754" y="3810040"/>
            <a:ext cx="7060300" cy="0"/>
          </a:xfrm>
          <a:prstGeom prst="straightConnector1">
            <a:avLst/>
          </a:prstGeom>
          <a:noFill/>
          <a:ln w="19050" cap="flat" cmpd="sng">
            <a:solidFill>
              <a:schemeClr val="accent2"/>
            </a:solidFill>
            <a:prstDash val="solid"/>
            <a:round/>
            <a:headEnd type="none" w="med" len="med"/>
            <a:tailEnd type="none" w="med" len="med"/>
          </a:ln>
        </p:spPr>
      </p:cxnSp>
      <p:sp>
        <p:nvSpPr>
          <p:cNvPr id="14" name="Google Shape;1570;p42">
            <a:extLst>
              <a:ext uri="{FF2B5EF4-FFF2-40B4-BE49-F238E27FC236}">
                <a16:creationId xmlns:a16="http://schemas.microsoft.com/office/drawing/2014/main" id="{114E9F98-B252-49EE-86D6-2EB8E69DAF8B}"/>
              </a:ext>
            </a:extLst>
          </p:cNvPr>
          <p:cNvSpPr/>
          <p:nvPr/>
        </p:nvSpPr>
        <p:spPr>
          <a:xfrm>
            <a:off x="6100429" y="3553440"/>
            <a:ext cx="513200" cy="513200"/>
          </a:xfrm>
          <a:prstGeom prst="rect">
            <a:avLst/>
          </a:prstGeom>
          <a:solidFill>
            <a:schemeClr val="accent1"/>
          </a:solidFill>
          <a:ln>
            <a:noFill/>
          </a:ln>
        </p:spPr>
        <p:txBody>
          <a:bodyPr spcFirstLastPara="1" wrap="square" lIns="121900" tIns="121900" rIns="121900" bIns="121900" anchor="ctr" anchorCtr="0">
            <a:noAutofit/>
          </a:bodyPr>
          <a:lstStyle/>
          <a:p>
            <a:pPr algn="ctr" defTabSz="1219170">
              <a:buClr>
                <a:srgbClr val="000000"/>
              </a:buClr>
              <a:buSzPts val="1100"/>
            </a:pPr>
            <a:r>
              <a:rPr lang="en" sz="2650" b="1" kern="0">
                <a:solidFill>
                  <a:srgbClr val="FFFFFF"/>
                </a:solidFill>
                <a:latin typeface="Proxima Nova"/>
                <a:ea typeface="Proxima Nova"/>
                <a:cs typeface="Proxima Nova"/>
                <a:sym typeface="Proxima Nova"/>
              </a:rPr>
              <a:t>2</a:t>
            </a:r>
            <a:endParaRPr lang="en" sz="2650" b="1" kern="0">
              <a:solidFill>
                <a:srgbClr val="FFFFFF"/>
              </a:solidFill>
              <a:latin typeface="Proxima Nova"/>
              <a:ea typeface="Proxima Nova"/>
              <a:cs typeface="Proxima Nova"/>
            </a:endParaRPr>
          </a:p>
        </p:txBody>
      </p:sp>
      <p:cxnSp>
        <p:nvCxnSpPr>
          <p:cNvPr id="15" name="Google Shape;1573;p42">
            <a:extLst>
              <a:ext uri="{FF2B5EF4-FFF2-40B4-BE49-F238E27FC236}">
                <a16:creationId xmlns:a16="http://schemas.microsoft.com/office/drawing/2014/main" id="{2DE24A46-5154-4055-B4F2-C5EF1151572E}"/>
              </a:ext>
            </a:extLst>
          </p:cNvPr>
          <p:cNvCxnSpPr>
            <a:cxnSpLocks/>
          </p:cNvCxnSpPr>
          <p:nvPr/>
        </p:nvCxnSpPr>
        <p:spPr>
          <a:xfrm>
            <a:off x="4051403" y="3810040"/>
            <a:ext cx="1878700" cy="9525"/>
          </a:xfrm>
          <a:prstGeom prst="straightConnector1">
            <a:avLst/>
          </a:prstGeom>
          <a:noFill/>
          <a:ln w="19050" cap="flat" cmpd="sng">
            <a:solidFill>
              <a:schemeClr val="accent2"/>
            </a:solidFill>
            <a:prstDash val="solid"/>
            <a:round/>
            <a:headEnd type="none" w="med" len="med"/>
            <a:tailEnd type="none" w="med" len="med"/>
          </a:ln>
        </p:spPr>
      </p:cxnSp>
      <p:sp>
        <p:nvSpPr>
          <p:cNvPr id="2" name="Google Shape;1567;p42">
            <a:extLst>
              <a:ext uri="{FF2B5EF4-FFF2-40B4-BE49-F238E27FC236}">
                <a16:creationId xmlns:a16="http://schemas.microsoft.com/office/drawing/2014/main" id="{5CAB4FB6-5913-44C2-A635-0E49C1D5CB5A}"/>
              </a:ext>
            </a:extLst>
          </p:cNvPr>
          <p:cNvSpPr txBox="1">
            <a:spLocks/>
          </p:cNvSpPr>
          <p:nvPr/>
        </p:nvSpPr>
        <p:spPr>
          <a:xfrm>
            <a:off x="5175404" y="4323240"/>
            <a:ext cx="2556000" cy="637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4F5773"/>
              </a:buClr>
              <a:buSzPts val="1800"/>
              <a:buFont typeface="Proxima Nova"/>
              <a:buChar char="●"/>
              <a:defRPr sz="1800" b="0" i="0" u="none" strike="noStrike" cap="none">
                <a:solidFill>
                  <a:srgbClr val="4F5773"/>
                </a:solidFill>
                <a:latin typeface="Proxima Nova"/>
                <a:ea typeface="Proxima Nova"/>
                <a:cs typeface="Proxima Nova"/>
                <a:sym typeface="Proxima Nova"/>
              </a:defRPr>
            </a:lvl1pPr>
            <a:lvl2pPr marL="914400" marR="0" lvl="1"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2pPr>
            <a:lvl3pPr marL="1371600" marR="0" lvl="2"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3pPr>
            <a:lvl4pPr marL="1828800" marR="0" lvl="3"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4pPr>
            <a:lvl5pPr marL="2286000" marR="0" lvl="4"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5pPr>
            <a:lvl6pPr marL="2743200" marR="0" lvl="5"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6pPr>
            <a:lvl7pPr marL="3200400" marR="0" lvl="6"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7pPr>
            <a:lvl8pPr marL="3657600" marR="0" lvl="7"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8pPr>
            <a:lvl9pPr marL="4114800" marR="0" lvl="8" indent="-317500" algn="l" rtl="0">
              <a:lnSpc>
                <a:spcPct val="100000"/>
              </a:lnSpc>
              <a:spcBef>
                <a:spcPts val="0"/>
              </a:spcBef>
              <a:spcAft>
                <a:spcPts val="0"/>
              </a:spcAft>
              <a:buClr>
                <a:srgbClr val="4F5773"/>
              </a:buClr>
              <a:buSzPts val="1400"/>
              <a:buFont typeface="Proxima Nova"/>
              <a:buChar char="■"/>
              <a:defRPr sz="1867" b="0" i="0" u="none" strike="noStrike" cap="none">
                <a:solidFill>
                  <a:srgbClr val="4F5773"/>
                </a:solidFill>
                <a:latin typeface="Proxima Nova"/>
                <a:ea typeface="Proxima Nova"/>
                <a:cs typeface="Proxima Nova"/>
                <a:sym typeface="Proxima Nova"/>
              </a:defRPr>
            </a:lvl9pPr>
          </a:lstStyle>
          <a:p>
            <a:pPr marL="0" indent="0" algn="ctr">
              <a:spcAft>
                <a:spcPts val="1600"/>
              </a:spcAft>
              <a:buFont typeface="Proxima Nova"/>
              <a:buNone/>
            </a:pPr>
            <a:r>
              <a:rPr lang="en-US" sz="2000" kern="0"/>
              <a:t>Daily New Cases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4C73-F633-4E1D-B502-05787A6ACC9B}"/>
              </a:ext>
            </a:extLst>
          </p:cNvPr>
          <p:cNvSpPr>
            <a:spLocks noGrp="1"/>
          </p:cNvSpPr>
          <p:nvPr>
            <p:ph type="title"/>
          </p:nvPr>
        </p:nvSpPr>
        <p:spPr>
          <a:xfrm>
            <a:off x="372664" y="232681"/>
            <a:ext cx="10290000" cy="1139219"/>
          </a:xfrm>
        </p:spPr>
        <p:txBody>
          <a:bodyPr>
            <a:normAutofit/>
          </a:bodyPr>
          <a:lstStyle/>
          <a:p>
            <a:r>
              <a:rPr lang="en-US"/>
              <a:t>ARIMA </a:t>
            </a:r>
            <a:br>
              <a:rPr lang="en-US"/>
            </a:br>
            <a:r>
              <a:rPr lang="en-US"/>
              <a:t>Vaccination</a:t>
            </a:r>
          </a:p>
        </p:txBody>
      </p:sp>
      <p:sp>
        <p:nvSpPr>
          <p:cNvPr id="6" name="Google Shape;1529;p38">
            <a:extLst>
              <a:ext uri="{FF2B5EF4-FFF2-40B4-BE49-F238E27FC236}">
                <a16:creationId xmlns:a16="http://schemas.microsoft.com/office/drawing/2014/main" id="{40D6C6E7-E818-42D6-A49E-EB2283CCA83A}"/>
              </a:ext>
            </a:extLst>
          </p:cNvPr>
          <p:cNvSpPr txBox="1">
            <a:spLocks/>
          </p:cNvSpPr>
          <p:nvPr/>
        </p:nvSpPr>
        <p:spPr>
          <a:xfrm>
            <a:off x="1089932" y="1809942"/>
            <a:ext cx="4233182" cy="11408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kern="0">
                <a:cs typeface="Calibri" panose="020F0502020204030204"/>
              </a:rPr>
              <a:t>In order to forecast vaccination progress, we do 2nd order differencing first to eliminate auto correlation.</a:t>
            </a:r>
            <a:endParaRPr lang="en-US"/>
          </a:p>
          <a:p>
            <a:endParaRPr lang="en-US"/>
          </a:p>
        </p:txBody>
      </p:sp>
      <p:pic>
        <p:nvPicPr>
          <p:cNvPr id="7" name="Picture 7" descr="Graphical user interface&#10;&#10;Description automatically generated">
            <a:extLst>
              <a:ext uri="{FF2B5EF4-FFF2-40B4-BE49-F238E27FC236}">
                <a16:creationId xmlns:a16="http://schemas.microsoft.com/office/drawing/2014/main" id="{D6072792-42C5-481A-92A2-CF4E146D3DC9}"/>
              </a:ext>
            </a:extLst>
          </p:cNvPr>
          <p:cNvPicPr>
            <a:picLocks noChangeAspect="1"/>
          </p:cNvPicPr>
          <p:nvPr/>
        </p:nvPicPr>
        <p:blipFill>
          <a:blip r:embed="rId2"/>
          <a:stretch>
            <a:fillRect/>
          </a:stretch>
        </p:blipFill>
        <p:spPr>
          <a:xfrm>
            <a:off x="5791200" y="228033"/>
            <a:ext cx="5400675" cy="4125458"/>
          </a:xfrm>
          <a:prstGeom prst="rect">
            <a:avLst/>
          </a:prstGeom>
        </p:spPr>
      </p:pic>
      <p:sp>
        <p:nvSpPr>
          <p:cNvPr id="8" name="Google Shape;1529;p38">
            <a:extLst>
              <a:ext uri="{FF2B5EF4-FFF2-40B4-BE49-F238E27FC236}">
                <a16:creationId xmlns:a16="http://schemas.microsoft.com/office/drawing/2014/main" id="{153B8FB6-C168-467C-A58C-C1F288E0C991}"/>
              </a:ext>
            </a:extLst>
          </p:cNvPr>
          <p:cNvSpPr txBox="1">
            <a:spLocks/>
          </p:cNvSpPr>
          <p:nvPr/>
        </p:nvSpPr>
        <p:spPr>
          <a:xfrm>
            <a:off x="6414407" y="4838892"/>
            <a:ext cx="4147457" cy="134085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800" kern="0"/>
              <a:t>We also check the standardized residual, normal Q-Q, density, and correlogram to make sure the model satisfy ARIMA assumptions.</a:t>
            </a:r>
            <a:endParaRPr lang="en-US"/>
          </a:p>
          <a:p>
            <a:endParaRPr lang="en-US" sz="1800" kern="0">
              <a:cs typeface="Calibri" panose="020F0502020204030204"/>
            </a:endParaRPr>
          </a:p>
        </p:txBody>
      </p:sp>
      <p:pic>
        <p:nvPicPr>
          <p:cNvPr id="9" name="Picture 9" descr="Chart, histogram&#10;&#10;Description automatically generated">
            <a:extLst>
              <a:ext uri="{FF2B5EF4-FFF2-40B4-BE49-F238E27FC236}">
                <a16:creationId xmlns:a16="http://schemas.microsoft.com/office/drawing/2014/main" id="{FA8AA316-5799-4B57-BDCC-6454534D8F96}"/>
              </a:ext>
            </a:extLst>
          </p:cNvPr>
          <p:cNvPicPr>
            <a:picLocks noChangeAspect="1"/>
          </p:cNvPicPr>
          <p:nvPr/>
        </p:nvPicPr>
        <p:blipFill>
          <a:blip r:embed="rId3"/>
          <a:stretch>
            <a:fillRect/>
          </a:stretch>
        </p:blipFill>
        <p:spPr>
          <a:xfrm>
            <a:off x="647700" y="3213839"/>
            <a:ext cx="4867275" cy="3421171"/>
          </a:xfrm>
          <a:prstGeom prst="rect">
            <a:avLst/>
          </a:prstGeom>
        </p:spPr>
      </p:pic>
    </p:spTree>
    <p:extLst>
      <p:ext uri="{BB962C8B-B14F-4D97-AF65-F5344CB8AC3E}">
        <p14:creationId xmlns:p14="http://schemas.microsoft.com/office/powerpoint/2010/main" val="1854337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4C73-F633-4E1D-B502-05787A6ACC9B}"/>
              </a:ext>
            </a:extLst>
          </p:cNvPr>
          <p:cNvSpPr>
            <a:spLocks noGrp="1"/>
          </p:cNvSpPr>
          <p:nvPr>
            <p:ph type="title"/>
          </p:nvPr>
        </p:nvSpPr>
        <p:spPr>
          <a:xfrm>
            <a:off x="372664" y="232681"/>
            <a:ext cx="10290000" cy="1139219"/>
          </a:xfrm>
        </p:spPr>
        <p:txBody>
          <a:bodyPr>
            <a:normAutofit/>
          </a:bodyPr>
          <a:lstStyle/>
          <a:p>
            <a:r>
              <a:rPr lang="en-US"/>
              <a:t>ARIMA </a:t>
            </a:r>
            <a:br>
              <a:rPr lang="en-US"/>
            </a:br>
            <a:r>
              <a:rPr lang="en-US"/>
              <a:t>Vaccination</a:t>
            </a:r>
          </a:p>
        </p:txBody>
      </p:sp>
      <p:pic>
        <p:nvPicPr>
          <p:cNvPr id="4" name="Picture 4" descr="Chart, line chart&#10;&#10;Description automatically generated">
            <a:extLst>
              <a:ext uri="{FF2B5EF4-FFF2-40B4-BE49-F238E27FC236}">
                <a16:creationId xmlns:a16="http://schemas.microsoft.com/office/drawing/2014/main" id="{F91A67FA-AACB-4F0C-8AE7-8474DAB0A92F}"/>
              </a:ext>
            </a:extLst>
          </p:cNvPr>
          <p:cNvPicPr>
            <a:picLocks noChangeAspect="1"/>
          </p:cNvPicPr>
          <p:nvPr/>
        </p:nvPicPr>
        <p:blipFill>
          <a:blip r:embed="rId2"/>
          <a:stretch>
            <a:fillRect/>
          </a:stretch>
        </p:blipFill>
        <p:spPr>
          <a:xfrm>
            <a:off x="4448175" y="554528"/>
            <a:ext cx="7448550" cy="5739419"/>
          </a:xfrm>
          <a:prstGeom prst="rect">
            <a:avLst/>
          </a:prstGeom>
        </p:spPr>
      </p:pic>
      <p:sp>
        <p:nvSpPr>
          <p:cNvPr id="6" name="Google Shape;1529;p38">
            <a:extLst>
              <a:ext uri="{FF2B5EF4-FFF2-40B4-BE49-F238E27FC236}">
                <a16:creationId xmlns:a16="http://schemas.microsoft.com/office/drawing/2014/main" id="{40D6C6E7-E818-42D6-A49E-EB2283CCA83A}"/>
              </a:ext>
            </a:extLst>
          </p:cNvPr>
          <p:cNvSpPr txBox="1">
            <a:spLocks/>
          </p:cNvSpPr>
          <p:nvPr/>
        </p:nvSpPr>
        <p:spPr>
          <a:xfrm>
            <a:off x="632732" y="1914717"/>
            <a:ext cx="3090182" cy="38840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kern="0">
                <a:cs typeface="Calibri" panose="020F0502020204030204"/>
              </a:rPr>
              <a:t>People fully vaccinated in Indonesia will reach 50% in January 2022 forecasted with Auto Regressive Integrated Moving Average (ARIMA).</a:t>
            </a:r>
          </a:p>
          <a:p>
            <a:pPr algn="just"/>
            <a:endParaRPr lang="en-US" sz="1800" kern="0">
              <a:cs typeface="Calibri" panose="020F0502020204030204"/>
            </a:endParaRPr>
          </a:p>
          <a:p>
            <a:pPr algn="just"/>
            <a:r>
              <a:rPr lang="en-US" sz="1800" kern="0">
                <a:cs typeface="Calibri" panose="020F0502020204030204"/>
              </a:rPr>
              <a:t>With 50% people fully vaccinated, Indonesia will reach herd immunity easier and it is relatively safer to open strict COVID-19 measures like PPKM</a:t>
            </a:r>
          </a:p>
          <a:p>
            <a:pPr algn="just"/>
            <a:endParaRPr lang="en-US" sz="1800" kern="0">
              <a:cs typeface="Calibri" panose="020F0502020204030204"/>
            </a:endParaRPr>
          </a:p>
          <a:p>
            <a:pPr algn="just"/>
            <a:endParaRPr lang="en-US" sz="1800" kern="0">
              <a:cs typeface="Calibri" panose="020F0502020204030204"/>
            </a:endParaRPr>
          </a:p>
        </p:txBody>
      </p:sp>
    </p:spTree>
    <p:extLst>
      <p:ext uri="{BB962C8B-B14F-4D97-AF65-F5344CB8AC3E}">
        <p14:creationId xmlns:p14="http://schemas.microsoft.com/office/powerpoint/2010/main" val="13538452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4C73-F633-4E1D-B502-05787A6ACC9B}"/>
              </a:ext>
            </a:extLst>
          </p:cNvPr>
          <p:cNvSpPr>
            <a:spLocks noGrp="1"/>
          </p:cNvSpPr>
          <p:nvPr>
            <p:ph type="title"/>
          </p:nvPr>
        </p:nvSpPr>
        <p:spPr>
          <a:xfrm>
            <a:off x="372664" y="232681"/>
            <a:ext cx="10290000" cy="1139219"/>
          </a:xfrm>
        </p:spPr>
        <p:txBody>
          <a:bodyPr>
            <a:normAutofit/>
          </a:bodyPr>
          <a:lstStyle/>
          <a:p>
            <a:r>
              <a:rPr lang="en-US"/>
              <a:t>ARIMA </a:t>
            </a:r>
            <a:br>
              <a:rPr lang="en-US"/>
            </a:br>
            <a:r>
              <a:rPr lang="en-US"/>
              <a:t>New Cases and Deaths</a:t>
            </a:r>
          </a:p>
        </p:txBody>
      </p:sp>
      <p:sp>
        <p:nvSpPr>
          <p:cNvPr id="6" name="Google Shape;1529;p38">
            <a:extLst>
              <a:ext uri="{FF2B5EF4-FFF2-40B4-BE49-F238E27FC236}">
                <a16:creationId xmlns:a16="http://schemas.microsoft.com/office/drawing/2014/main" id="{40D6C6E7-E818-42D6-A49E-EB2283CCA83A}"/>
              </a:ext>
            </a:extLst>
          </p:cNvPr>
          <p:cNvSpPr txBox="1">
            <a:spLocks/>
          </p:cNvSpPr>
          <p:nvPr/>
        </p:nvSpPr>
        <p:spPr>
          <a:xfrm>
            <a:off x="6433457" y="5029392"/>
            <a:ext cx="5195207" cy="13313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kern="0">
                <a:cs typeface="Calibri" panose="020F0502020204030204"/>
              </a:rPr>
              <a:t>Unfortunately, ARIMA poorly forecast new cases and new deaths. We can see from the results here that ARIMA returns questionable predictions on the daily new cases and deaths.</a:t>
            </a:r>
          </a:p>
          <a:p>
            <a:pPr algn="just"/>
            <a:endParaRPr lang="en-US" sz="1800" kern="0">
              <a:cs typeface="Calibri" panose="020F0502020204030204"/>
            </a:endParaRPr>
          </a:p>
          <a:p>
            <a:pPr algn="just"/>
            <a:endParaRPr lang="en-US" sz="1800" kern="0">
              <a:cs typeface="Calibri" panose="020F0502020204030204"/>
            </a:endParaRPr>
          </a:p>
        </p:txBody>
      </p:sp>
      <p:pic>
        <p:nvPicPr>
          <p:cNvPr id="3" name="Picture 4" descr="Chart, histogram&#10;&#10;Description automatically generated">
            <a:extLst>
              <a:ext uri="{FF2B5EF4-FFF2-40B4-BE49-F238E27FC236}">
                <a16:creationId xmlns:a16="http://schemas.microsoft.com/office/drawing/2014/main" id="{2408ECD7-160E-48D4-AC4F-39584D2DE24C}"/>
              </a:ext>
            </a:extLst>
          </p:cNvPr>
          <p:cNvPicPr>
            <a:picLocks noChangeAspect="1"/>
          </p:cNvPicPr>
          <p:nvPr/>
        </p:nvPicPr>
        <p:blipFill>
          <a:blip r:embed="rId2"/>
          <a:stretch>
            <a:fillRect/>
          </a:stretch>
        </p:blipFill>
        <p:spPr>
          <a:xfrm>
            <a:off x="6096000" y="353996"/>
            <a:ext cx="5534025" cy="4302158"/>
          </a:xfrm>
          <a:prstGeom prst="rect">
            <a:avLst/>
          </a:prstGeom>
        </p:spPr>
      </p:pic>
      <p:pic>
        <p:nvPicPr>
          <p:cNvPr id="5" name="Picture 6" descr="Chart, histogram&#10;&#10;Description automatically generated">
            <a:extLst>
              <a:ext uri="{FF2B5EF4-FFF2-40B4-BE49-F238E27FC236}">
                <a16:creationId xmlns:a16="http://schemas.microsoft.com/office/drawing/2014/main" id="{0CF191A1-35C5-4A15-B146-BFF3B417FF72}"/>
              </a:ext>
            </a:extLst>
          </p:cNvPr>
          <p:cNvPicPr>
            <a:picLocks noChangeAspect="1"/>
          </p:cNvPicPr>
          <p:nvPr/>
        </p:nvPicPr>
        <p:blipFill>
          <a:blip r:embed="rId3"/>
          <a:stretch>
            <a:fillRect/>
          </a:stretch>
        </p:blipFill>
        <p:spPr>
          <a:xfrm>
            <a:off x="438150" y="2186428"/>
            <a:ext cx="5362575" cy="3913894"/>
          </a:xfrm>
          <a:prstGeom prst="rect">
            <a:avLst/>
          </a:prstGeom>
        </p:spPr>
      </p:pic>
    </p:spTree>
    <p:extLst>
      <p:ext uri="{BB962C8B-B14F-4D97-AF65-F5344CB8AC3E}">
        <p14:creationId xmlns:p14="http://schemas.microsoft.com/office/powerpoint/2010/main" val="1771133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4C73-F633-4E1D-B502-05787A6ACC9B}"/>
              </a:ext>
            </a:extLst>
          </p:cNvPr>
          <p:cNvSpPr>
            <a:spLocks noGrp="1"/>
          </p:cNvSpPr>
          <p:nvPr>
            <p:ph type="title"/>
          </p:nvPr>
        </p:nvSpPr>
        <p:spPr>
          <a:xfrm>
            <a:off x="372664" y="232681"/>
            <a:ext cx="10290000" cy="1139219"/>
          </a:xfrm>
        </p:spPr>
        <p:txBody>
          <a:bodyPr>
            <a:normAutofit/>
          </a:bodyPr>
          <a:lstStyle/>
          <a:p>
            <a:r>
              <a:rPr lang="en-US"/>
              <a:t>LSTM</a:t>
            </a:r>
          </a:p>
        </p:txBody>
      </p:sp>
      <p:sp>
        <p:nvSpPr>
          <p:cNvPr id="6" name="Google Shape;1529;p38">
            <a:extLst>
              <a:ext uri="{FF2B5EF4-FFF2-40B4-BE49-F238E27FC236}">
                <a16:creationId xmlns:a16="http://schemas.microsoft.com/office/drawing/2014/main" id="{40D6C6E7-E818-42D6-A49E-EB2283CCA83A}"/>
              </a:ext>
            </a:extLst>
          </p:cNvPr>
          <p:cNvSpPr txBox="1">
            <a:spLocks/>
          </p:cNvSpPr>
          <p:nvPr/>
        </p:nvSpPr>
        <p:spPr>
          <a:xfrm>
            <a:off x="327932" y="2038542"/>
            <a:ext cx="5766707" cy="34935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2000" kern="0">
                <a:cs typeface="Calibri" panose="020F0502020204030204"/>
              </a:rPr>
              <a:t>Unfortunately, LSTM model does not work properly even after hyperparameter tuning. We think it is because vaccination progress, nes cases, and new deaths data does not have any pattern (seasonality, trend, etc.) to be picked on by the deep learning algorithm.</a:t>
            </a:r>
            <a:endParaRPr lang="en-US" sz="2000"/>
          </a:p>
          <a:p>
            <a:pPr algn="just"/>
            <a:endParaRPr lang="en-US" sz="2000" kern="0">
              <a:cs typeface="Calibri" panose="020F0502020204030204"/>
            </a:endParaRPr>
          </a:p>
          <a:p>
            <a:pPr algn="just"/>
            <a:r>
              <a:rPr lang="en-US" sz="2000" kern="0">
                <a:cs typeface="Calibri" panose="020F0502020204030204"/>
              </a:rPr>
              <a:t>Two graphs we showed here is how LSTM predict vaccination progress (below) versus what is the actual data (above). </a:t>
            </a:r>
          </a:p>
          <a:p>
            <a:pPr algn="just"/>
            <a:endParaRPr lang="en-US" sz="2000" kern="0">
              <a:cs typeface="Calibri" panose="020F0502020204030204"/>
            </a:endParaRPr>
          </a:p>
          <a:p>
            <a:pPr algn="just"/>
            <a:endParaRPr lang="en-US" sz="2000" kern="0">
              <a:cs typeface="Calibri" panose="020F0502020204030204"/>
            </a:endParaRPr>
          </a:p>
        </p:txBody>
      </p:sp>
      <p:pic>
        <p:nvPicPr>
          <p:cNvPr id="3" name="Picture 4" descr="Chart, line chart&#10;&#10;Description automatically generated">
            <a:extLst>
              <a:ext uri="{FF2B5EF4-FFF2-40B4-BE49-F238E27FC236}">
                <a16:creationId xmlns:a16="http://schemas.microsoft.com/office/drawing/2014/main" id="{D8C66E40-EC98-42C3-AEDD-E4615D74681D}"/>
              </a:ext>
            </a:extLst>
          </p:cNvPr>
          <p:cNvPicPr>
            <a:picLocks noChangeAspect="1"/>
          </p:cNvPicPr>
          <p:nvPr/>
        </p:nvPicPr>
        <p:blipFill>
          <a:blip r:embed="rId2"/>
          <a:stretch>
            <a:fillRect/>
          </a:stretch>
        </p:blipFill>
        <p:spPr>
          <a:xfrm>
            <a:off x="6800850" y="540895"/>
            <a:ext cx="4743450" cy="5442836"/>
          </a:xfrm>
          <a:prstGeom prst="rect">
            <a:avLst/>
          </a:prstGeom>
        </p:spPr>
      </p:pic>
    </p:spTree>
    <p:extLst>
      <p:ext uri="{BB962C8B-B14F-4D97-AF65-F5344CB8AC3E}">
        <p14:creationId xmlns:p14="http://schemas.microsoft.com/office/powerpoint/2010/main" val="424627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4C73-F633-4E1D-B502-05787A6ACC9B}"/>
              </a:ext>
            </a:extLst>
          </p:cNvPr>
          <p:cNvSpPr>
            <a:spLocks noGrp="1"/>
          </p:cNvSpPr>
          <p:nvPr>
            <p:ph type="title"/>
          </p:nvPr>
        </p:nvSpPr>
        <p:spPr>
          <a:xfrm>
            <a:off x="363139" y="108856"/>
            <a:ext cx="10290000" cy="1349830"/>
          </a:xfrm>
        </p:spPr>
        <p:txBody>
          <a:bodyPr>
            <a:normAutofit fontScale="90000"/>
          </a:bodyPr>
          <a:lstStyle/>
          <a:p>
            <a:r>
              <a:rPr lang="en-US"/>
              <a:t>Auto</a:t>
            </a:r>
            <a:br>
              <a:rPr lang="en-US"/>
            </a:br>
            <a:r>
              <a:rPr lang="en-US"/>
              <a:t>Regressive on</a:t>
            </a:r>
            <a:br>
              <a:rPr lang="en-US"/>
            </a:br>
            <a:r>
              <a:rPr lang="en-US"/>
              <a:t>Vaccination Rate</a:t>
            </a:r>
          </a:p>
        </p:txBody>
      </p:sp>
      <p:sp>
        <p:nvSpPr>
          <p:cNvPr id="5" name="Google Shape;1529;p38">
            <a:extLst>
              <a:ext uri="{FF2B5EF4-FFF2-40B4-BE49-F238E27FC236}">
                <a16:creationId xmlns:a16="http://schemas.microsoft.com/office/drawing/2014/main" id="{F5E1E3D3-20DF-46F6-B386-D4F45483CB0B}"/>
              </a:ext>
            </a:extLst>
          </p:cNvPr>
          <p:cNvSpPr txBox="1">
            <a:spLocks/>
          </p:cNvSpPr>
          <p:nvPr/>
        </p:nvSpPr>
        <p:spPr>
          <a:xfrm>
            <a:off x="229961" y="2023574"/>
            <a:ext cx="2538579" cy="38840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kern="0">
                <a:cs typeface="Calibri" panose="020F0502020204030204"/>
              </a:rPr>
              <a:t>Based on Auto Regressive Model, there will be more than 100,000,000 people fully vaccinated by the end of November 2021 and will reach more than 50% population by the beginning of January 2022.</a:t>
            </a:r>
          </a:p>
        </p:txBody>
      </p:sp>
      <p:pic>
        <p:nvPicPr>
          <p:cNvPr id="6" name="Picture 5">
            <a:extLst>
              <a:ext uri="{FF2B5EF4-FFF2-40B4-BE49-F238E27FC236}">
                <a16:creationId xmlns:a16="http://schemas.microsoft.com/office/drawing/2014/main" id="{B60AB860-0764-4291-8C0B-9CDB2737A7B8}"/>
              </a:ext>
            </a:extLst>
          </p:cNvPr>
          <p:cNvPicPr>
            <a:picLocks noChangeAspect="1"/>
          </p:cNvPicPr>
          <p:nvPr/>
        </p:nvPicPr>
        <p:blipFill>
          <a:blip r:embed="rId2"/>
          <a:stretch>
            <a:fillRect/>
          </a:stretch>
        </p:blipFill>
        <p:spPr>
          <a:xfrm>
            <a:off x="3291411" y="0"/>
            <a:ext cx="8900590" cy="6346371"/>
          </a:xfrm>
          <a:prstGeom prst="rect">
            <a:avLst/>
          </a:prstGeom>
        </p:spPr>
      </p:pic>
    </p:spTree>
    <p:extLst>
      <p:ext uri="{BB962C8B-B14F-4D97-AF65-F5344CB8AC3E}">
        <p14:creationId xmlns:p14="http://schemas.microsoft.com/office/powerpoint/2010/main" val="82223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1"/>
        <p:cNvGrpSpPr/>
        <p:nvPr/>
      </p:nvGrpSpPr>
      <p:grpSpPr>
        <a:xfrm>
          <a:off x="0" y="0"/>
          <a:ext cx="0" cy="0"/>
          <a:chOff x="0" y="0"/>
          <a:chExt cx="0" cy="0"/>
        </a:xfrm>
      </p:grpSpPr>
      <p:sp>
        <p:nvSpPr>
          <p:cNvPr id="1732" name="Google Shape;1732;p50"/>
          <p:cNvSpPr txBox="1">
            <a:spLocks noGrp="1"/>
          </p:cNvSpPr>
          <p:nvPr>
            <p:ph type="title"/>
          </p:nvPr>
        </p:nvSpPr>
        <p:spPr>
          <a:xfrm>
            <a:off x="729343" y="413657"/>
            <a:ext cx="10511624" cy="943276"/>
          </a:xfrm>
          <a:prstGeom prst="rect">
            <a:avLst/>
          </a:prstGeom>
        </p:spPr>
        <p:txBody>
          <a:bodyPr spcFirstLastPara="1" wrap="square" lIns="121900" tIns="121900" rIns="121900" bIns="121900" anchor="ctr" anchorCtr="0">
            <a:noAutofit/>
          </a:bodyPr>
          <a:lstStyle/>
          <a:p>
            <a:r>
              <a:rPr lang="en" sz="3200" dirty="0"/>
              <a:t>Latar Belakang Kelompok</a:t>
            </a:r>
            <a:endParaRPr sz="3200" dirty="0"/>
          </a:p>
        </p:txBody>
      </p:sp>
      <p:sp>
        <p:nvSpPr>
          <p:cNvPr id="1733" name="Google Shape;1733;p50"/>
          <p:cNvSpPr txBox="1">
            <a:spLocks noGrp="1"/>
          </p:cNvSpPr>
          <p:nvPr>
            <p:ph type="title" idx="2"/>
          </p:nvPr>
        </p:nvSpPr>
        <p:spPr>
          <a:xfrm flipH="1">
            <a:off x="729343" y="1796143"/>
            <a:ext cx="4452256" cy="576943"/>
          </a:xfrm>
          <a:prstGeom prst="rect">
            <a:avLst/>
          </a:prstGeom>
        </p:spPr>
        <p:txBody>
          <a:bodyPr spcFirstLastPara="1" wrap="square" lIns="121900" tIns="121900" rIns="121900" bIns="121900" anchor="ctr" anchorCtr="0">
            <a:noAutofit/>
          </a:bodyPr>
          <a:lstStyle/>
          <a:p>
            <a:r>
              <a:rPr lang="en" b="1" dirty="0"/>
              <a:t>Universitas Indonesia</a:t>
            </a:r>
            <a:endParaRPr b="1" dirty="0"/>
          </a:p>
        </p:txBody>
      </p:sp>
      <p:sp>
        <p:nvSpPr>
          <p:cNvPr id="1734" name="Google Shape;1734;p50"/>
          <p:cNvSpPr txBox="1">
            <a:spLocks noGrp="1"/>
          </p:cNvSpPr>
          <p:nvPr>
            <p:ph type="subTitle" idx="1"/>
          </p:nvPr>
        </p:nvSpPr>
        <p:spPr>
          <a:xfrm flipH="1">
            <a:off x="530367" y="2373086"/>
            <a:ext cx="4850208" cy="3025553"/>
          </a:xfrm>
          <a:prstGeom prst="rect">
            <a:avLst/>
          </a:prstGeom>
        </p:spPr>
        <p:txBody>
          <a:bodyPr spcFirstLastPara="1" wrap="square" lIns="121900" tIns="121900" rIns="121900" bIns="121900" anchor="ctr" anchorCtr="0">
            <a:noAutofit/>
          </a:bodyPr>
          <a:lstStyle/>
          <a:p>
            <a:pPr marL="609585" indent="-423323" algn="just"/>
            <a:r>
              <a:rPr lang="en-ID" dirty="0"/>
              <a:t>Kami </a:t>
            </a:r>
            <a:r>
              <a:rPr lang="en-ID" dirty="0" err="1"/>
              <a:t>semua</a:t>
            </a:r>
            <a:r>
              <a:rPr lang="en-ID" dirty="0"/>
              <a:t> </a:t>
            </a:r>
            <a:r>
              <a:rPr lang="en-ID" dirty="0" err="1"/>
              <a:t>berasal</a:t>
            </a:r>
            <a:r>
              <a:rPr lang="en-ID" dirty="0"/>
              <a:t> </a:t>
            </a:r>
            <a:r>
              <a:rPr lang="en-ID" dirty="0" err="1"/>
              <a:t>dari</a:t>
            </a:r>
            <a:r>
              <a:rPr lang="en-ID" dirty="0"/>
              <a:t> Universitas Indonesia dan </a:t>
            </a:r>
            <a:r>
              <a:rPr lang="en-ID" dirty="0" err="1"/>
              <a:t>sedang</a:t>
            </a:r>
            <a:r>
              <a:rPr lang="en-ID" dirty="0"/>
              <a:t> </a:t>
            </a:r>
            <a:r>
              <a:rPr lang="en-ID" dirty="0" err="1"/>
              <a:t>menjalani</a:t>
            </a:r>
            <a:r>
              <a:rPr lang="en-ID" dirty="0"/>
              <a:t> semester 7 (Angkatan 2018)</a:t>
            </a:r>
          </a:p>
          <a:p>
            <a:pPr marL="609585" indent="-423323" algn="just"/>
            <a:r>
              <a:rPr lang="en-ID" b="0" i="0" dirty="0">
                <a:effectLst/>
              </a:rPr>
              <a:t>Universitas Indonesia </a:t>
            </a:r>
            <a:r>
              <a:rPr lang="en-ID" b="0" i="0" dirty="0" err="1">
                <a:effectLst/>
              </a:rPr>
              <a:t>adalah</a:t>
            </a:r>
            <a:r>
              <a:rPr lang="en-ID" b="0" i="0" dirty="0">
                <a:effectLst/>
              </a:rPr>
              <a:t> </a:t>
            </a:r>
            <a:r>
              <a:rPr lang="en-ID" b="0" i="0" dirty="0" err="1">
                <a:effectLst/>
              </a:rPr>
              <a:t>kampus</a:t>
            </a:r>
            <a:r>
              <a:rPr lang="en-ID" b="0" i="0" dirty="0">
                <a:effectLst/>
              </a:rPr>
              <a:t> modern, </a:t>
            </a:r>
            <a:r>
              <a:rPr lang="en-ID" b="0" i="0" dirty="0" err="1">
                <a:effectLst/>
              </a:rPr>
              <a:t>komprehensif</a:t>
            </a:r>
            <a:r>
              <a:rPr lang="en-ID" b="0" i="0" dirty="0">
                <a:effectLst/>
              </a:rPr>
              <a:t>, </a:t>
            </a:r>
            <a:r>
              <a:rPr lang="en-ID" b="0" i="0" dirty="0" err="1">
                <a:effectLst/>
              </a:rPr>
              <a:t>terbuka</a:t>
            </a:r>
            <a:r>
              <a:rPr lang="en-ID" b="0" i="0" dirty="0">
                <a:effectLst/>
              </a:rPr>
              <a:t>, multi </a:t>
            </a:r>
            <a:r>
              <a:rPr lang="en-ID" b="0" i="0" dirty="0" err="1">
                <a:effectLst/>
              </a:rPr>
              <a:t>budaya</a:t>
            </a:r>
            <a:r>
              <a:rPr lang="en-ID" b="0" i="0" dirty="0">
                <a:effectLst/>
              </a:rPr>
              <a:t>, dan </a:t>
            </a:r>
            <a:r>
              <a:rPr lang="en-ID" b="0" i="0" dirty="0" err="1">
                <a:effectLst/>
              </a:rPr>
              <a:t>humanis</a:t>
            </a:r>
            <a:r>
              <a:rPr lang="en-ID" b="0" i="0" dirty="0">
                <a:effectLst/>
              </a:rPr>
              <a:t> yang </a:t>
            </a:r>
            <a:r>
              <a:rPr lang="en-ID" b="0" i="0" dirty="0" err="1">
                <a:effectLst/>
              </a:rPr>
              <a:t>mencakup</a:t>
            </a:r>
            <a:r>
              <a:rPr lang="en-ID" b="0" i="0" dirty="0">
                <a:effectLst/>
              </a:rPr>
              <a:t> </a:t>
            </a:r>
            <a:r>
              <a:rPr lang="en-ID" b="0" i="0" dirty="0" err="1">
                <a:effectLst/>
              </a:rPr>
              <a:t>disiplin</a:t>
            </a:r>
            <a:r>
              <a:rPr lang="en-ID" b="0" i="0" dirty="0">
                <a:effectLst/>
              </a:rPr>
              <a:t> </a:t>
            </a:r>
            <a:r>
              <a:rPr lang="en-ID" b="0" i="0" dirty="0" err="1">
                <a:effectLst/>
              </a:rPr>
              <a:t>ilmu</a:t>
            </a:r>
            <a:r>
              <a:rPr lang="en-ID" b="0" i="0" dirty="0">
                <a:effectLst/>
              </a:rPr>
              <a:t> yang </a:t>
            </a:r>
            <a:r>
              <a:rPr lang="en-ID" b="0" i="0" dirty="0" err="1">
                <a:effectLst/>
              </a:rPr>
              <a:t>luas</a:t>
            </a:r>
            <a:r>
              <a:rPr lang="en-ID" b="0" i="0" dirty="0">
                <a:effectLst/>
              </a:rPr>
              <a:t>.</a:t>
            </a:r>
          </a:p>
          <a:p>
            <a:pPr marL="609585" indent="-423323" algn="just"/>
            <a:r>
              <a:rPr lang="en-ID" dirty="0" err="1"/>
              <a:t>Kampus</a:t>
            </a:r>
            <a:r>
              <a:rPr lang="en-ID" dirty="0"/>
              <a:t> </a:t>
            </a:r>
            <a:r>
              <a:rPr lang="en-ID" dirty="0" err="1"/>
              <a:t>utama</a:t>
            </a:r>
            <a:r>
              <a:rPr lang="en-ID" dirty="0"/>
              <a:t> Universitas Indonesia </a:t>
            </a:r>
            <a:r>
              <a:rPr lang="en-ID" dirty="0" err="1"/>
              <a:t>terdapat</a:t>
            </a:r>
            <a:r>
              <a:rPr lang="en-ID" dirty="0"/>
              <a:t> di </a:t>
            </a:r>
            <a:r>
              <a:rPr lang="en-ID" dirty="0" err="1"/>
              <a:t>Margonda</a:t>
            </a:r>
            <a:r>
              <a:rPr lang="en-ID" dirty="0"/>
              <a:t>, Depok, </a:t>
            </a:r>
            <a:r>
              <a:rPr lang="en-ID" dirty="0" err="1"/>
              <a:t>Jawa</a:t>
            </a:r>
            <a:r>
              <a:rPr lang="en-ID" dirty="0"/>
              <a:t> Barat.</a:t>
            </a:r>
            <a:endParaRPr dirty="0"/>
          </a:p>
        </p:txBody>
      </p:sp>
      <p:pic>
        <p:nvPicPr>
          <p:cNvPr id="3" name="Picture 2" descr="Logo&#10;&#10;Description automatically generated">
            <a:extLst>
              <a:ext uri="{FF2B5EF4-FFF2-40B4-BE49-F238E27FC236}">
                <a16:creationId xmlns:a16="http://schemas.microsoft.com/office/drawing/2014/main" id="{4DE8579A-EA4F-452A-9EA7-726BD37E0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6637" y="1578096"/>
            <a:ext cx="2004302" cy="1959762"/>
          </a:xfrm>
          <a:prstGeom prst="rect">
            <a:avLst/>
          </a:prstGeom>
        </p:spPr>
      </p:pic>
    </p:spTree>
    <p:extLst>
      <p:ext uri="{BB962C8B-B14F-4D97-AF65-F5344CB8AC3E}">
        <p14:creationId xmlns:p14="http://schemas.microsoft.com/office/powerpoint/2010/main" val="22714048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7F98-1319-46E6-8992-D76CA3CDF041}"/>
              </a:ext>
            </a:extLst>
          </p:cNvPr>
          <p:cNvSpPr>
            <a:spLocks noGrp="1"/>
          </p:cNvSpPr>
          <p:nvPr>
            <p:ph type="title"/>
          </p:nvPr>
        </p:nvSpPr>
        <p:spPr>
          <a:xfrm>
            <a:off x="439338" y="141514"/>
            <a:ext cx="10290000" cy="1215419"/>
          </a:xfrm>
        </p:spPr>
        <p:txBody>
          <a:bodyPr>
            <a:normAutofit fontScale="90000"/>
          </a:bodyPr>
          <a:lstStyle/>
          <a:p>
            <a:r>
              <a:rPr lang="en-US"/>
              <a:t>Auto</a:t>
            </a:r>
            <a:br>
              <a:rPr lang="en-US"/>
            </a:br>
            <a:r>
              <a:rPr lang="en-US"/>
              <a:t>Regressive on</a:t>
            </a:r>
            <a:br>
              <a:rPr lang="en-US"/>
            </a:br>
            <a:r>
              <a:rPr lang="en-US"/>
              <a:t>Vaccination Rate</a:t>
            </a:r>
          </a:p>
        </p:txBody>
      </p:sp>
      <p:pic>
        <p:nvPicPr>
          <p:cNvPr id="4" name="Picture 3">
            <a:extLst>
              <a:ext uri="{FF2B5EF4-FFF2-40B4-BE49-F238E27FC236}">
                <a16:creationId xmlns:a16="http://schemas.microsoft.com/office/drawing/2014/main" id="{7BC78B44-3FD9-42E5-B283-8475B05CB7F6}"/>
              </a:ext>
            </a:extLst>
          </p:cNvPr>
          <p:cNvPicPr>
            <a:picLocks noChangeAspect="1"/>
          </p:cNvPicPr>
          <p:nvPr/>
        </p:nvPicPr>
        <p:blipFill>
          <a:blip r:embed="rId2"/>
          <a:stretch>
            <a:fillRect/>
          </a:stretch>
        </p:blipFill>
        <p:spPr>
          <a:xfrm>
            <a:off x="3375227" y="0"/>
            <a:ext cx="8903204" cy="6858000"/>
          </a:xfrm>
          <a:prstGeom prst="rect">
            <a:avLst/>
          </a:prstGeom>
        </p:spPr>
      </p:pic>
    </p:spTree>
    <p:extLst>
      <p:ext uri="{BB962C8B-B14F-4D97-AF65-F5344CB8AC3E}">
        <p14:creationId xmlns:p14="http://schemas.microsoft.com/office/powerpoint/2010/main" val="438809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9F26-944A-4D45-B4F4-33B0AFA78E4B}"/>
              </a:ext>
            </a:extLst>
          </p:cNvPr>
          <p:cNvSpPr>
            <a:spLocks noGrp="1"/>
          </p:cNvSpPr>
          <p:nvPr>
            <p:ph type="title"/>
          </p:nvPr>
        </p:nvSpPr>
        <p:spPr>
          <a:xfrm>
            <a:off x="838200" y="201839"/>
            <a:ext cx="10515600" cy="788761"/>
          </a:xfrm>
        </p:spPr>
        <p:txBody>
          <a:bodyPr>
            <a:normAutofit fontScale="90000"/>
          </a:bodyPr>
          <a:lstStyle/>
          <a:p>
            <a:r>
              <a:rPr lang="en-US"/>
              <a:t>Vector Auto Regressive on New Cases and Deaths</a:t>
            </a:r>
          </a:p>
        </p:txBody>
      </p:sp>
      <p:pic>
        <p:nvPicPr>
          <p:cNvPr id="4" name="Picture 3">
            <a:extLst>
              <a:ext uri="{FF2B5EF4-FFF2-40B4-BE49-F238E27FC236}">
                <a16:creationId xmlns:a16="http://schemas.microsoft.com/office/drawing/2014/main" id="{C7D719B9-B565-4D71-A768-B502A1346CEE}"/>
              </a:ext>
            </a:extLst>
          </p:cNvPr>
          <p:cNvPicPr>
            <a:picLocks noChangeAspect="1"/>
          </p:cNvPicPr>
          <p:nvPr/>
        </p:nvPicPr>
        <p:blipFill>
          <a:blip r:embed="rId2"/>
          <a:stretch>
            <a:fillRect/>
          </a:stretch>
        </p:blipFill>
        <p:spPr>
          <a:xfrm>
            <a:off x="838200" y="990600"/>
            <a:ext cx="10515600" cy="4169728"/>
          </a:xfrm>
          <a:prstGeom prst="rect">
            <a:avLst/>
          </a:prstGeom>
        </p:spPr>
      </p:pic>
      <p:sp>
        <p:nvSpPr>
          <p:cNvPr id="5" name="Google Shape;1529;p38">
            <a:extLst>
              <a:ext uri="{FF2B5EF4-FFF2-40B4-BE49-F238E27FC236}">
                <a16:creationId xmlns:a16="http://schemas.microsoft.com/office/drawing/2014/main" id="{D7BC0D59-0CF7-4C28-A240-89FFEEA567A4}"/>
              </a:ext>
            </a:extLst>
          </p:cNvPr>
          <p:cNvSpPr txBox="1">
            <a:spLocks/>
          </p:cNvSpPr>
          <p:nvPr/>
        </p:nvSpPr>
        <p:spPr>
          <a:xfrm>
            <a:off x="615723" y="5018315"/>
            <a:ext cx="10960553" cy="250037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kern="0">
                <a:cs typeface="Calibri" panose="020F0502020204030204"/>
              </a:rPr>
              <a:t>Vector Auto Regression Method is used to predict New Cases and New Deaths simultaneously. This model is designed to forecast two or more correlated data. Unfortunately, the result shows increasing trend of new cases and new deaths forever. This result is clearly unreliable since vaccination and other preventive actions taken by the government have been proven to succesfully bring down new cases and deaths.</a:t>
            </a:r>
          </a:p>
        </p:txBody>
      </p:sp>
    </p:spTree>
    <p:extLst>
      <p:ext uri="{BB962C8B-B14F-4D97-AF65-F5344CB8AC3E}">
        <p14:creationId xmlns:p14="http://schemas.microsoft.com/office/powerpoint/2010/main" val="305487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5B4A9-EE40-46C0-93AE-7F3EC6CC8D95}"/>
              </a:ext>
            </a:extLst>
          </p:cNvPr>
          <p:cNvSpPr>
            <a:spLocks noGrp="1"/>
          </p:cNvSpPr>
          <p:nvPr>
            <p:ph type="title"/>
          </p:nvPr>
        </p:nvSpPr>
        <p:spPr>
          <a:xfrm>
            <a:off x="229961" y="141514"/>
            <a:ext cx="10290000" cy="1356933"/>
          </a:xfrm>
        </p:spPr>
        <p:txBody>
          <a:bodyPr>
            <a:normAutofit fontScale="90000"/>
          </a:bodyPr>
          <a:lstStyle/>
          <a:p>
            <a:r>
              <a:rPr lang="en-US"/>
              <a:t>Simple</a:t>
            </a:r>
            <a:br>
              <a:rPr lang="en-US"/>
            </a:br>
            <a:r>
              <a:rPr lang="en-US"/>
              <a:t>Moving Average</a:t>
            </a:r>
            <a:br>
              <a:rPr lang="en-US"/>
            </a:br>
            <a:r>
              <a:rPr lang="en-US"/>
              <a:t>on Vaccination Rate</a:t>
            </a:r>
          </a:p>
        </p:txBody>
      </p:sp>
      <p:graphicFrame>
        <p:nvGraphicFramePr>
          <p:cNvPr id="3" name="Chart 2">
            <a:extLst>
              <a:ext uri="{FF2B5EF4-FFF2-40B4-BE49-F238E27FC236}">
                <a16:creationId xmlns:a16="http://schemas.microsoft.com/office/drawing/2014/main" id="{D48A259A-0479-4D9B-B87D-02291775F5E2}"/>
              </a:ext>
            </a:extLst>
          </p:cNvPr>
          <p:cNvGraphicFramePr>
            <a:graphicFrameLocks/>
          </p:cNvGraphicFramePr>
          <p:nvPr>
            <p:extLst>
              <p:ext uri="{D42A27DB-BD31-4B8C-83A1-F6EECF244321}">
                <p14:modId xmlns:p14="http://schemas.microsoft.com/office/powerpoint/2010/main" val="366092551"/>
              </p:ext>
            </p:extLst>
          </p:nvPr>
        </p:nvGraphicFramePr>
        <p:xfrm>
          <a:off x="3788229" y="0"/>
          <a:ext cx="8403772"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4" name="Google Shape;1529;p38">
            <a:extLst>
              <a:ext uri="{FF2B5EF4-FFF2-40B4-BE49-F238E27FC236}">
                <a16:creationId xmlns:a16="http://schemas.microsoft.com/office/drawing/2014/main" id="{54EE06DE-BA77-4E61-8709-71C5577C8355}"/>
              </a:ext>
            </a:extLst>
          </p:cNvPr>
          <p:cNvSpPr txBox="1">
            <a:spLocks/>
          </p:cNvSpPr>
          <p:nvPr/>
        </p:nvSpPr>
        <p:spPr>
          <a:xfrm>
            <a:off x="229961" y="2023574"/>
            <a:ext cx="3427639" cy="3884025"/>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r>
              <a:rPr lang="en-US" sz="1800" kern="0">
                <a:cs typeface="Calibri" panose="020F0502020204030204"/>
              </a:rPr>
              <a:t>Simple Moving Average encounters a problem in forecasting. Instead of showing a trend of increasing rate as time goes on, vaccination rate is predicted to be constant after October 2021. This problem usually arises when the model is used to forecast a long period of time.</a:t>
            </a:r>
          </a:p>
        </p:txBody>
      </p:sp>
    </p:spTree>
    <p:extLst>
      <p:ext uri="{BB962C8B-B14F-4D97-AF65-F5344CB8AC3E}">
        <p14:creationId xmlns:p14="http://schemas.microsoft.com/office/powerpoint/2010/main" val="664035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9F26-944A-4D45-B4F4-33B0AFA78E4B}"/>
              </a:ext>
            </a:extLst>
          </p:cNvPr>
          <p:cNvSpPr>
            <a:spLocks noGrp="1"/>
          </p:cNvSpPr>
          <p:nvPr>
            <p:ph type="title"/>
          </p:nvPr>
        </p:nvSpPr>
        <p:spPr>
          <a:xfrm>
            <a:off x="838200" y="310697"/>
            <a:ext cx="10515600" cy="756103"/>
          </a:xfrm>
        </p:spPr>
        <p:txBody>
          <a:bodyPr>
            <a:normAutofit fontScale="90000"/>
          </a:bodyPr>
          <a:lstStyle/>
          <a:p>
            <a:r>
              <a:rPr lang="en-US"/>
              <a:t>Simple Moving Average on New Cases and Deaths</a:t>
            </a:r>
          </a:p>
        </p:txBody>
      </p:sp>
      <p:pic>
        <p:nvPicPr>
          <p:cNvPr id="9" name="Picture 8">
            <a:extLst>
              <a:ext uri="{FF2B5EF4-FFF2-40B4-BE49-F238E27FC236}">
                <a16:creationId xmlns:a16="http://schemas.microsoft.com/office/drawing/2014/main" id="{B648F802-C44C-4E68-8552-64D2B29062E9}"/>
              </a:ext>
            </a:extLst>
          </p:cNvPr>
          <p:cNvPicPr>
            <a:picLocks noChangeAspect="1"/>
          </p:cNvPicPr>
          <p:nvPr/>
        </p:nvPicPr>
        <p:blipFill>
          <a:blip r:embed="rId2"/>
          <a:stretch>
            <a:fillRect/>
          </a:stretch>
        </p:blipFill>
        <p:spPr>
          <a:xfrm>
            <a:off x="3853542" y="2058030"/>
            <a:ext cx="8251371" cy="4004681"/>
          </a:xfrm>
          <a:prstGeom prst="rect">
            <a:avLst/>
          </a:prstGeom>
        </p:spPr>
      </p:pic>
      <p:sp>
        <p:nvSpPr>
          <p:cNvPr id="4" name="Content Placeholder 2">
            <a:extLst>
              <a:ext uri="{FF2B5EF4-FFF2-40B4-BE49-F238E27FC236}">
                <a16:creationId xmlns:a16="http://schemas.microsoft.com/office/drawing/2014/main" id="{EE47161B-23D7-40A1-9FB7-F9910687F8CE}"/>
              </a:ext>
            </a:extLst>
          </p:cNvPr>
          <p:cNvSpPr>
            <a:spLocks noGrp="1"/>
          </p:cNvSpPr>
          <p:nvPr>
            <p:ph idx="1"/>
          </p:nvPr>
        </p:nvSpPr>
        <p:spPr>
          <a:xfrm>
            <a:off x="326572" y="1978564"/>
            <a:ext cx="3222171" cy="5371420"/>
          </a:xfrm>
        </p:spPr>
        <p:txBody>
          <a:bodyPr/>
          <a:lstStyle/>
          <a:p>
            <a:pPr marL="0" indent="0">
              <a:buNone/>
            </a:pPr>
            <a:r>
              <a:rPr lang="en-US"/>
              <a:t>Similar with Moving Average model in forecasting vaccination rate, the same model fails to forecast new cases and deaths for a long period of time. Thus, it makes the result unreliable.</a:t>
            </a:r>
          </a:p>
        </p:txBody>
      </p:sp>
    </p:spTree>
    <p:extLst>
      <p:ext uri="{BB962C8B-B14F-4D97-AF65-F5344CB8AC3E}">
        <p14:creationId xmlns:p14="http://schemas.microsoft.com/office/powerpoint/2010/main" val="1391080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F5773"/>
        </a:solidFill>
        <a:effectLst/>
      </p:bgPr>
    </p:bg>
    <p:spTree>
      <p:nvGrpSpPr>
        <p:cNvPr id="1" name="Shape 1527"/>
        <p:cNvGrpSpPr/>
        <p:nvPr/>
      </p:nvGrpSpPr>
      <p:grpSpPr>
        <a:xfrm>
          <a:off x="0" y="0"/>
          <a:ext cx="0" cy="0"/>
          <a:chOff x="0" y="0"/>
          <a:chExt cx="0" cy="0"/>
        </a:xfrm>
      </p:grpSpPr>
      <p:sp>
        <p:nvSpPr>
          <p:cNvPr id="1528" name="Google Shape;1528;p38"/>
          <p:cNvSpPr txBox="1">
            <a:spLocks noGrp="1"/>
          </p:cNvSpPr>
          <p:nvPr>
            <p:ph type="title"/>
          </p:nvPr>
        </p:nvSpPr>
        <p:spPr>
          <a:xfrm>
            <a:off x="870857" y="228600"/>
            <a:ext cx="10370110" cy="1128333"/>
          </a:xfrm>
          <a:prstGeom prst="rect">
            <a:avLst/>
          </a:prstGeom>
        </p:spPr>
        <p:txBody>
          <a:bodyPr spcFirstLastPara="1" wrap="square" lIns="121900" tIns="121900" rIns="121900" bIns="121900" anchor="ctr" anchorCtr="0">
            <a:noAutofit/>
          </a:bodyPr>
          <a:lstStyle/>
          <a:p>
            <a:pPr>
              <a:buSzPts val="990"/>
            </a:pPr>
            <a:r>
              <a:rPr lang="en-US" sz="3600" dirty="0">
                <a:cs typeface="Calibri Light"/>
              </a:rPr>
              <a:t>Conclusion</a:t>
            </a:r>
            <a:endParaRPr sz="3600" dirty="0"/>
          </a:p>
        </p:txBody>
      </p:sp>
      <p:sp>
        <p:nvSpPr>
          <p:cNvPr id="1529" name="Google Shape;1529;p38"/>
          <p:cNvSpPr txBox="1">
            <a:spLocks noGrp="1"/>
          </p:cNvSpPr>
          <p:nvPr>
            <p:ph type="body" idx="1"/>
          </p:nvPr>
        </p:nvSpPr>
        <p:spPr>
          <a:xfrm>
            <a:off x="870857" y="1743267"/>
            <a:ext cx="8294914" cy="4141200"/>
          </a:xfrm>
          <a:prstGeom prst="rect">
            <a:avLst/>
          </a:prstGeom>
        </p:spPr>
        <p:txBody>
          <a:bodyPr spcFirstLastPara="1" wrap="square" lIns="121900" tIns="121900" rIns="121900" bIns="121900" anchor="t" anchorCtr="0">
            <a:noAutofit/>
          </a:bodyPr>
          <a:lstStyle/>
          <a:p>
            <a:pPr marL="608965" indent="-456565" algn="just"/>
            <a:r>
              <a:rPr lang="en-US" sz="2000" dirty="0">
                <a:ea typeface="+mn-lt"/>
                <a:cs typeface="+mn-lt"/>
              </a:rPr>
              <a:t>The </a:t>
            </a:r>
            <a:r>
              <a:rPr lang="en-US" sz="2000">
                <a:ea typeface="+mn-lt"/>
                <a:cs typeface="+mn-lt"/>
              </a:rPr>
              <a:t>most reliable predictions between our four statistical model is ARIMA which predicted</a:t>
            </a:r>
            <a:r>
              <a:rPr lang="en-US" sz="2000" dirty="0">
                <a:ea typeface="+mn-lt"/>
                <a:cs typeface="+mn-lt"/>
              </a:rPr>
              <a:t> </a:t>
            </a:r>
            <a:r>
              <a:rPr lang="en-US" sz="2000">
                <a:ea typeface="+mn-lt"/>
                <a:cs typeface="+mn-lt"/>
              </a:rPr>
              <a:t>vaccination</a:t>
            </a:r>
            <a:r>
              <a:rPr lang="en-US" sz="2000" dirty="0">
                <a:ea typeface="+mn-lt"/>
                <a:cs typeface="+mn-lt"/>
              </a:rPr>
              <a:t> </a:t>
            </a:r>
            <a:r>
              <a:rPr lang="en-US" sz="2000">
                <a:ea typeface="+mn-lt"/>
                <a:cs typeface="+mn-lt"/>
              </a:rPr>
              <a:t>rate in </a:t>
            </a:r>
            <a:r>
              <a:rPr lang="en-US" sz="2000" dirty="0">
                <a:ea typeface="+mn-lt"/>
                <a:cs typeface="+mn-lt"/>
              </a:rPr>
              <a:t>Indonesia</a:t>
            </a:r>
            <a:r>
              <a:rPr lang="en-US" sz="2000">
                <a:ea typeface="+mn-lt"/>
                <a:cs typeface="+mn-lt"/>
              </a:rPr>
              <a:t> will reach 50% in January 2022; making it safer </a:t>
            </a:r>
            <a:r>
              <a:rPr lang="en-US" sz="2000" dirty="0">
                <a:ea typeface="+mn-lt"/>
                <a:cs typeface="+mn-lt"/>
              </a:rPr>
              <a:t>to finally remove COVID-19 measures</a:t>
            </a:r>
            <a:endParaRPr lang="en-US" sz="2000">
              <a:cs typeface="Arial"/>
            </a:endParaRPr>
          </a:p>
          <a:p>
            <a:pPr marL="608965" indent="-456565" algn="just"/>
            <a:r>
              <a:rPr lang="en-US" sz="2000" dirty="0">
                <a:cs typeface="Calibri"/>
              </a:rPr>
              <a:t>Since COVID-19 new case is dependent on so many uncertain variables, we can never say for sure when we can reach a point to normalize daily life. We can, however, expect at least with four statistical models we made that Jakarta, Indonesia, will go back to normal </a:t>
            </a:r>
            <a:r>
              <a:rPr lang="en-US" sz="2000">
                <a:cs typeface="Calibri"/>
              </a:rPr>
              <a:t>around</a:t>
            </a:r>
            <a:r>
              <a:rPr lang="en-US" sz="2000" dirty="0">
                <a:cs typeface="Calibri"/>
              </a:rPr>
              <a:t> </a:t>
            </a:r>
            <a:r>
              <a:rPr lang="en-US" sz="2000">
                <a:cs typeface="Calibri"/>
              </a:rPr>
              <a:t>January 2022 in the most optimist way</a:t>
            </a:r>
          </a:p>
        </p:txBody>
      </p:sp>
    </p:spTree>
    <p:extLst>
      <p:ext uri="{BB962C8B-B14F-4D97-AF65-F5344CB8AC3E}">
        <p14:creationId xmlns:p14="http://schemas.microsoft.com/office/powerpoint/2010/main" val="283350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F5773"/>
        </a:solidFill>
        <a:effectLst/>
      </p:bgPr>
    </p:bg>
    <p:spTree>
      <p:nvGrpSpPr>
        <p:cNvPr id="1" name="Shape 1527"/>
        <p:cNvGrpSpPr/>
        <p:nvPr/>
      </p:nvGrpSpPr>
      <p:grpSpPr>
        <a:xfrm>
          <a:off x="0" y="0"/>
          <a:ext cx="0" cy="0"/>
          <a:chOff x="0" y="0"/>
          <a:chExt cx="0" cy="0"/>
        </a:xfrm>
      </p:grpSpPr>
      <p:sp>
        <p:nvSpPr>
          <p:cNvPr id="1528" name="Google Shape;1528;p38"/>
          <p:cNvSpPr txBox="1">
            <a:spLocks noGrp="1"/>
          </p:cNvSpPr>
          <p:nvPr>
            <p:ph type="title"/>
          </p:nvPr>
        </p:nvSpPr>
        <p:spPr>
          <a:xfrm>
            <a:off x="870857" y="228600"/>
            <a:ext cx="10370110" cy="1128333"/>
          </a:xfrm>
          <a:prstGeom prst="rect">
            <a:avLst/>
          </a:prstGeom>
        </p:spPr>
        <p:txBody>
          <a:bodyPr spcFirstLastPara="1" wrap="square" lIns="121900" tIns="121900" rIns="121900" bIns="121900" anchor="ctr" anchorCtr="0">
            <a:noAutofit/>
          </a:bodyPr>
          <a:lstStyle/>
          <a:p>
            <a:pPr>
              <a:buSzPts val="990"/>
            </a:pPr>
            <a:r>
              <a:rPr lang="en-US" sz="3600" dirty="0">
                <a:cs typeface="Calibri Light"/>
              </a:rPr>
              <a:t>Advice</a:t>
            </a:r>
            <a:endParaRPr sz="3600" dirty="0"/>
          </a:p>
        </p:txBody>
      </p:sp>
      <p:sp>
        <p:nvSpPr>
          <p:cNvPr id="1529" name="Google Shape;1529;p38"/>
          <p:cNvSpPr txBox="1">
            <a:spLocks noGrp="1"/>
          </p:cNvSpPr>
          <p:nvPr>
            <p:ph type="body" idx="1"/>
          </p:nvPr>
        </p:nvSpPr>
        <p:spPr>
          <a:xfrm>
            <a:off x="785132" y="1933767"/>
            <a:ext cx="8316686" cy="4141200"/>
          </a:xfrm>
          <a:prstGeom prst="rect">
            <a:avLst/>
          </a:prstGeom>
        </p:spPr>
        <p:txBody>
          <a:bodyPr spcFirstLastPara="1" wrap="square" lIns="121900" tIns="121900" rIns="121900" bIns="121900" anchor="t" anchorCtr="0">
            <a:noAutofit/>
          </a:bodyPr>
          <a:lstStyle/>
          <a:p>
            <a:pPr marL="608965" indent="-456565" algn="just"/>
            <a:r>
              <a:rPr lang="en-US" sz="2000" dirty="0">
                <a:cs typeface="Calibri"/>
              </a:rPr>
              <a:t>Businesses in Jakarta and its surroundings should prepare their cash to meet daily operations until </a:t>
            </a:r>
            <a:r>
              <a:rPr lang="en-US" sz="2000">
                <a:cs typeface="Calibri"/>
              </a:rPr>
              <a:t>the first quarter of</a:t>
            </a:r>
            <a:r>
              <a:rPr lang="en-US" sz="2000" dirty="0">
                <a:cs typeface="Calibri"/>
              </a:rPr>
              <a:t> </a:t>
            </a:r>
            <a:r>
              <a:rPr lang="en-US" sz="2000">
                <a:cs typeface="Calibri"/>
              </a:rPr>
              <a:t>2022 </a:t>
            </a:r>
            <a:r>
              <a:rPr lang="en-US" sz="2000" dirty="0">
                <a:cs typeface="Calibri"/>
              </a:rPr>
              <a:t>to survive at worst case scenario.</a:t>
            </a:r>
            <a:endParaRPr lang="en-US"/>
          </a:p>
          <a:p>
            <a:pPr marL="608965" indent="-456565" algn="just"/>
            <a:r>
              <a:rPr lang="en-US" sz="2000" dirty="0">
                <a:ea typeface="+mn-lt"/>
                <a:cs typeface="+mn-lt"/>
              </a:rPr>
              <a:t>Businesses in Jakarta and its surroundings should try to pivot their marketing and sales strategy from offline to online as soon as possible</a:t>
            </a:r>
            <a:endParaRPr lang="en-US" sz="2000">
              <a:ea typeface="+mn-lt"/>
              <a:cs typeface="+mn-lt"/>
            </a:endParaRPr>
          </a:p>
          <a:p>
            <a:pPr marL="608965" indent="-456565" algn="just"/>
            <a:r>
              <a:rPr lang="en-US" sz="2000" dirty="0">
                <a:cs typeface="Calibri"/>
              </a:rPr>
              <a:t>Digital marketing and sales channels that are possible to be optimized until (time) are social media (Instagram, Facebook, etc.), e-commerce (Tokopedia, </a:t>
            </a:r>
            <a:r>
              <a:rPr lang="en-US" sz="2000" dirty="0" err="1">
                <a:cs typeface="Calibri"/>
              </a:rPr>
              <a:t>Bukalapak</a:t>
            </a:r>
            <a:r>
              <a:rPr lang="en-US" sz="2000" dirty="0">
                <a:cs typeface="Calibri"/>
              </a:rPr>
              <a:t>, Shopee, etc.), delivery partners (</a:t>
            </a:r>
            <a:r>
              <a:rPr lang="en-US" sz="2000" dirty="0" err="1">
                <a:cs typeface="Calibri"/>
              </a:rPr>
              <a:t>Gojek</a:t>
            </a:r>
            <a:r>
              <a:rPr lang="en-US" sz="2000" dirty="0">
                <a:cs typeface="Calibri"/>
              </a:rPr>
              <a:t>, Grab, Traveloka, Shopee, etc.)</a:t>
            </a:r>
            <a:endParaRPr lang="en-US" sz="2000">
              <a:cs typeface="Calibri"/>
            </a:endParaRPr>
          </a:p>
        </p:txBody>
      </p:sp>
    </p:spTree>
    <p:extLst>
      <p:ext uri="{BB962C8B-B14F-4D97-AF65-F5344CB8AC3E}">
        <p14:creationId xmlns:p14="http://schemas.microsoft.com/office/powerpoint/2010/main" val="148664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63"/>
          <p:cNvSpPr txBox="1">
            <a:spLocks noGrp="1"/>
          </p:cNvSpPr>
          <p:nvPr>
            <p:ph type="title" idx="6"/>
          </p:nvPr>
        </p:nvSpPr>
        <p:spPr>
          <a:xfrm>
            <a:off x="649529" y="304800"/>
            <a:ext cx="10591438" cy="1052133"/>
          </a:xfrm>
          <a:prstGeom prst="rect">
            <a:avLst/>
          </a:prstGeom>
        </p:spPr>
        <p:txBody>
          <a:bodyPr spcFirstLastPara="1" wrap="square" lIns="121900" tIns="121900" rIns="121900" bIns="121900" anchor="ctr" anchorCtr="0">
            <a:noAutofit/>
          </a:bodyPr>
          <a:lstStyle/>
          <a:p>
            <a:r>
              <a:rPr lang="en" sz="3600" dirty="0"/>
              <a:t>This is Us</a:t>
            </a:r>
            <a:endParaRPr sz="3600" dirty="0"/>
          </a:p>
        </p:txBody>
      </p:sp>
      <p:sp>
        <p:nvSpPr>
          <p:cNvPr id="2107" name="Google Shape;2107;p63"/>
          <p:cNvSpPr txBox="1">
            <a:spLocks noGrp="1"/>
          </p:cNvSpPr>
          <p:nvPr>
            <p:ph type="title"/>
          </p:nvPr>
        </p:nvSpPr>
        <p:spPr>
          <a:xfrm>
            <a:off x="392512" y="4199605"/>
            <a:ext cx="2556000" cy="404400"/>
          </a:xfrm>
          <a:prstGeom prst="rect">
            <a:avLst/>
          </a:prstGeom>
        </p:spPr>
        <p:txBody>
          <a:bodyPr spcFirstLastPara="1" wrap="square" lIns="121900" tIns="121900" rIns="121900" bIns="121900" anchor="ctr" anchorCtr="0">
            <a:noAutofit/>
          </a:bodyPr>
          <a:lstStyle/>
          <a:p>
            <a:r>
              <a:rPr lang="en" sz="2650" b="1" dirty="0"/>
              <a:t>Muhammad Naufal Harits</a:t>
            </a:r>
            <a:endParaRPr lang="en-US" sz="2650" b="1"/>
          </a:p>
        </p:txBody>
      </p:sp>
      <p:sp>
        <p:nvSpPr>
          <p:cNvPr id="2109" name="Google Shape;2109;p63"/>
          <p:cNvSpPr txBox="1">
            <a:spLocks noGrp="1"/>
          </p:cNvSpPr>
          <p:nvPr>
            <p:ph type="title" idx="2"/>
          </p:nvPr>
        </p:nvSpPr>
        <p:spPr>
          <a:xfrm>
            <a:off x="3222361" y="3981605"/>
            <a:ext cx="2848492" cy="840400"/>
          </a:xfrm>
          <a:prstGeom prst="rect">
            <a:avLst/>
          </a:prstGeom>
        </p:spPr>
        <p:txBody>
          <a:bodyPr spcFirstLastPara="1" wrap="square" lIns="121900" tIns="121900" rIns="121900" bIns="121900" anchor="ctr" anchorCtr="0">
            <a:noAutofit/>
          </a:bodyPr>
          <a:lstStyle/>
          <a:p>
            <a:r>
              <a:rPr lang="en" sz="2650" b="1" dirty="0"/>
              <a:t>Nathanael Theovanny Averro</a:t>
            </a:r>
            <a:endParaRPr lang="en-US" sz="2650" b="1"/>
          </a:p>
        </p:txBody>
      </p:sp>
      <p:sp>
        <p:nvSpPr>
          <p:cNvPr id="2111" name="Google Shape;2111;p63"/>
          <p:cNvSpPr txBox="1">
            <a:spLocks noGrp="1"/>
          </p:cNvSpPr>
          <p:nvPr>
            <p:ph type="title" idx="4"/>
          </p:nvPr>
        </p:nvSpPr>
        <p:spPr>
          <a:xfrm>
            <a:off x="9298931" y="4037371"/>
            <a:ext cx="2556000" cy="404400"/>
          </a:xfrm>
          <a:prstGeom prst="rect">
            <a:avLst/>
          </a:prstGeom>
        </p:spPr>
        <p:txBody>
          <a:bodyPr spcFirstLastPara="1" wrap="square" lIns="121900" tIns="121900" rIns="121900" bIns="121900" anchor="ctr" anchorCtr="0">
            <a:noAutofit/>
          </a:bodyPr>
          <a:lstStyle/>
          <a:p>
            <a:r>
              <a:rPr lang="en" sz="2650" b="1" dirty="0"/>
              <a:t>Arya Cakra</a:t>
            </a:r>
            <a:endParaRPr lang="en-US" sz="2650" b="1"/>
          </a:p>
        </p:txBody>
      </p:sp>
      <p:sp>
        <p:nvSpPr>
          <p:cNvPr id="2113" name="Google Shape;2113;p63"/>
          <p:cNvSpPr/>
          <p:nvPr/>
        </p:nvSpPr>
        <p:spPr>
          <a:xfrm>
            <a:off x="658708" y="1696237"/>
            <a:ext cx="1986000" cy="1982800"/>
          </a:xfrm>
          <a:prstGeom prst="rect">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5" name="Google Shape;2115;p63"/>
          <p:cNvSpPr/>
          <p:nvPr/>
        </p:nvSpPr>
        <p:spPr>
          <a:xfrm>
            <a:off x="3653607" y="1696223"/>
            <a:ext cx="1986000" cy="1982800"/>
          </a:xfrm>
          <a:prstGeom prst="rect">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116" name="Google Shape;2116;p63"/>
          <p:cNvPicPr preferRelativeResize="0"/>
          <p:nvPr/>
        </p:nvPicPr>
        <p:blipFill rotWithShape="1">
          <a:blip r:embed="rId3">
            <a:alphaModFix/>
          </a:blip>
          <a:srcRect l="71995" t="19968" r="1419" b="40212"/>
          <a:stretch/>
        </p:blipFill>
        <p:spPr>
          <a:xfrm>
            <a:off x="3983579" y="2025646"/>
            <a:ext cx="1326080" cy="1323767"/>
          </a:xfrm>
          <a:prstGeom prst="rect">
            <a:avLst/>
          </a:prstGeom>
          <a:noFill/>
          <a:ln>
            <a:noFill/>
          </a:ln>
        </p:spPr>
      </p:pic>
      <p:sp>
        <p:nvSpPr>
          <p:cNvPr id="2117" name="Google Shape;2117;p63"/>
          <p:cNvSpPr/>
          <p:nvPr/>
        </p:nvSpPr>
        <p:spPr>
          <a:xfrm>
            <a:off x="6676363" y="1696223"/>
            <a:ext cx="1986000" cy="1982800"/>
          </a:xfrm>
          <a:prstGeom prst="rect">
            <a:avLst/>
          </a:pr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cxnSp>
        <p:nvCxnSpPr>
          <p:cNvPr id="2120" name="Google Shape;2120;p63"/>
          <p:cNvCxnSpPr/>
          <p:nvPr/>
        </p:nvCxnSpPr>
        <p:spPr>
          <a:xfrm>
            <a:off x="4646625" y="3679009"/>
            <a:ext cx="0" cy="393200"/>
          </a:xfrm>
          <a:prstGeom prst="straightConnector1">
            <a:avLst/>
          </a:prstGeom>
          <a:noFill/>
          <a:ln w="9525" cap="flat" cmpd="sng">
            <a:solidFill>
              <a:schemeClr val="accent2"/>
            </a:solidFill>
            <a:prstDash val="solid"/>
            <a:round/>
            <a:headEnd type="none" w="med" len="med"/>
            <a:tailEnd type="diamond" w="med" len="med"/>
          </a:ln>
        </p:spPr>
      </p:cxnSp>
      <p:cxnSp>
        <p:nvCxnSpPr>
          <p:cNvPr id="2121" name="Google Shape;2121;p63"/>
          <p:cNvCxnSpPr/>
          <p:nvPr/>
        </p:nvCxnSpPr>
        <p:spPr>
          <a:xfrm>
            <a:off x="9715116" y="2332485"/>
            <a:ext cx="0" cy="393200"/>
          </a:xfrm>
          <a:prstGeom prst="straightConnector1">
            <a:avLst/>
          </a:prstGeom>
          <a:noFill/>
          <a:ln w="9525" cap="flat" cmpd="sng">
            <a:solidFill>
              <a:schemeClr val="accent1"/>
            </a:solidFill>
            <a:prstDash val="solid"/>
            <a:round/>
            <a:headEnd type="none" w="med" len="med"/>
            <a:tailEnd type="diamond" w="med" len="med"/>
          </a:ln>
        </p:spPr>
      </p:cxnSp>
      <p:sp>
        <p:nvSpPr>
          <p:cNvPr id="18" name="Google Shape;2115;p63">
            <a:extLst>
              <a:ext uri="{FF2B5EF4-FFF2-40B4-BE49-F238E27FC236}">
                <a16:creationId xmlns:a16="http://schemas.microsoft.com/office/drawing/2014/main" id="{BAEAF254-1047-4E02-BB04-69E05B03E9D7}"/>
              </a:ext>
            </a:extLst>
          </p:cNvPr>
          <p:cNvSpPr/>
          <p:nvPr/>
        </p:nvSpPr>
        <p:spPr>
          <a:xfrm>
            <a:off x="9550122" y="1696223"/>
            <a:ext cx="1986000" cy="1982800"/>
          </a:xfrm>
          <a:prstGeom prst="rect">
            <a:avLst/>
          </a:pr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2109;p63">
            <a:extLst>
              <a:ext uri="{FF2B5EF4-FFF2-40B4-BE49-F238E27FC236}">
                <a16:creationId xmlns:a16="http://schemas.microsoft.com/office/drawing/2014/main" id="{699D7278-A7AF-4D7B-B968-ECE2C09DE1FA}"/>
              </a:ext>
            </a:extLst>
          </p:cNvPr>
          <p:cNvSpPr txBox="1">
            <a:spLocks/>
          </p:cNvSpPr>
          <p:nvPr/>
        </p:nvSpPr>
        <p:spPr>
          <a:xfrm>
            <a:off x="6406892" y="4042713"/>
            <a:ext cx="2556000" cy="404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F5773"/>
              </a:buClr>
              <a:buSzPts val="2800"/>
              <a:buFont typeface="NanumMyeongjo ExtraBold"/>
              <a:buNone/>
              <a:defRPr sz="2667" b="0" i="0" u="none" strike="noStrike" cap="none">
                <a:solidFill>
                  <a:srgbClr val="4F5773"/>
                </a:solidFill>
                <a:latin typeface="NanumMyeongjo ExtraBold"/>
                <a:ea typeface="NanumMyeongjo ExtraBold"/>
                <a:cs typeface="NanumMyeongjo ExtraBold"/>
                <a:sym typeface="NanumMyeongjo ExtraBold"/>
              </a:defRPr>
            </a:lvl1pPr>
            <a:lvl2pPr marR="0" lvl="1"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2pPr>
            <a:lvl3pPr marR="0" lvl="2"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3pPr>
            <a:lvl4pPr marR="0" lvl="3"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4pPr>
            <a:lvl5pPr marR="0" lvl="4"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5pPr>
            <a:lvl6pPr marR="0" lvl="5"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6pPr>
            <a:lvl7pPr marR="0" lvl="6"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7pPr>
            <a:lvl8pPr marR="0" lvl="7"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8pPr>
            <a:lvl9pPr marR="0" lvl="8" algn="ctr" rtl="0">
              <a:lnSpc>
                <a:spcPct val="100000"/>
              </a:lnSpc>
              <a:spcBef>
                <a:spcPts val="0"/>
              </a:spcBef>
              <a:spcAft>
                <a:spcPts val="0"/>
              </a:spcAft>
              <a:buClr>
                <a:srgbClr val="4F5773"/>
              </a:buClr>
              <a:buSzPts val="2800"/>
              <a:buFont typeface="NanumMyeongjo ExtraBold"/>
              <a:buNone/>
              <a:defRPr sz="2800" b="0" i="0" u="none" strike="noStrike" cap="none">
                <a:solidFill>
                  <a:srgbClr val="4F5773"/>
                </a:solidFill>
                <a:latin typeface="Proxima Nova"/>
                <a:ea typeface="Proxima Nova"/>
                <a:cs typeface="Proxima Nova"/>
                <a:sym typeface="Proxima Nova"/>
              </a:defRPr>
            </a:lvl9pPr>
          </a:lstStyle>
          <a:p>
            <a:r>
              <a:rPr lang="en-ID" sz="2650" b="1" kern="0" dirty="0"/>
              <a:t>Richard Famson</a:t>
            </a:r>
          </a:p>
        </p:txBody>
      </p:sp>
      <p:sp>
        <p:nvSpPr>
          <p:cNvPr id="24" name="Google Shape;2110;p63">
            <a:extLst>
              <a:ext uri="{FF2B5EF4-FFF2-40B4-BE49-F238E27FC236}">
                <a16:creationId xmlns:a16="http://schemas.microsoft.com/office/drawing/2014/main" id="{E3EB1EC4-7335-45B2-8773-40BDEA6AD1CD}"/>
              </a:ext>
            </a:extLst>
          </p:cNvPr>
          <p:cNvSpPr txBox="1">
            <a:spLocks/>
          </p:cNvSpPr>
          <p:nvPr/>
        </p:nvSpPr>
        <p:spPr>
          <a:xfrm>
            <a:off x="6267395" y="5188890"/>
            <a:ext cx="2997727" cy="10521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F5773"/>
              </a:buClr>
              <a:buSzPts val="1800"/>
              <a:buFont typeface="Proxima Nova"/>
              <a:buNone/>
              <a:defRPr sz="1867" b="0" i="0" u="none" strike="noStrike" cap="none">
                <a:solidFill>
                  <a:schemeClr val="accent1"/>
                </a:solidFill>
                <a:latin typeface="Proxima Nova"/>
                <a:ea typeface="Proxima Nova"/>
                <a:cs typeface="Proxima Nova"/>
                <a:sym typeface="Proxima Nova"/>
              </a:defRPr>
            </a:lvl1pPr>
            <a:lvl2pPr marL="914400" marR="0" lvl="1"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2pPr>
            <a:lvl3pPr marL="1371600" marR="0" lvl="2"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3pPr>
            <a:lvl4pPr marL="1828800" marR="0" lvl="3"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4pPr>
            <a:lvl5pPr marL="2286000" marR="0" lvl="4"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5pPr>
            <a:lvl6pPr marL="2743200" marR="0" lvl="5"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6pPr>
            <a:lvl7pPr marL="3200400" marR="0" lvl="6"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7pPr>
            <a:lvl8pPr marL="3657600" marR="0" lvl="7"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8pPr>
            <a:lvl9pPr marL="4114800" marR="0" lvl="8"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9pPr>
          </a:lstStyle>
          <a:p>
            <a:pPr marL="0" indent="0">
              <a:spcAft>
                <a:spcPts val="600"/>
              </a:spcAft>
              <a:buClr>
                <a:schemeClr val="dk1"/>
              </a:buClr>
              <a:buSzPts val="1100"/>
            </a:pPr>
            <a:r>
              <a:rPr lang="en-US" sz="1600" kern="0" dirty="0"/>
              <a:t>20 Agustus 2000</a:t>
            </a:r>
          </a:p>
          <a:p>
            <a:pPr marL="0" indent="0">
              <a:spcAft>
                <a:spcPts val="600"/>
              </a:spcAft>
              <a:buClr>
                <a:schemeClr val="dk1"/>
              </a:buClr>
              <a:buSzPts val="1100"/>
            </a:pPr>
            <a:r>
              <a:rPr lang="en-US" sz="1600" kern="0" dirty="0">
                <a:hlinkClick r:id="rId4"/>
              </a:rPr>
              <a:t>richard.Famson@ui.ac.id</a:t>
            </a:r>
            <a:endParaRPr lang="en-US" sz="1600" kern="0" dirty="0"/>
          </a:p>
          <a:p>
            <a:pPr marL="0" indent="0">
              <a:spcAft>
                <a:spcPts val="600"/>
              </a:spcAft>
              <a:buClr>
                <a:schemeClr val="dk1"/>
              </a:buClr>
              <a:buSzPts val="1100"/>
            </a:pPr>
            <a:r>
              <a:rPr lang="en-US" sz="1600" kern="0" dirty="0"/>
              <a:t>081316697797</a:t>
            </a:r>
          </a:p>
          <a:p>
            <a:pPr marL="0" indent="0">
              <a:spcAft>
                <a:spcPts val="600"/>
              </a:spcAft>
              <a:buClr>
                <a:schemeClr val="dk1"/>
              </a:buClr>
              <a:buSzPts val="1100"/>
            </a:pPr>
            <a:r>
              <a:rPr lang="en-US" sz="1600" kern="0" dirty="0"/>
              <a:t>Bekasi</a:t>
            </a:r>
          </a:p>
          <a:p>
            <a:pPr marL="0" indent="0">
              <a:spcAft>
                <a:spcPts val="600"/>
              </a:spcAft>
              <a:buClr>
                <a:schemeClr val="dk1"/>
              </a:buClr>
              <a:buSzPts val="1100"/>
            </a:pPr>
            <a:r>
              <a:rPr lang="en-ID" sz="1600" i="0" dirty="0">
                <a:effectLst/>
              </a:rPr>
              <a:t>www.linkedin.com/in/richard-famson-62b711184</a:t>
            </a:r>
            <a:endParaRPr lang="en-US" sz="1600" kern="0" dirty="0"/>
          </a:p>
        </p:txBody>
      </p:sp>
      <p:sp>
        <p:nvSpPr>
          <p:cNvPr id="31" name="Google Shape;2110;p63">
            <a:extLst>
              <a:ext uri="{FF2B5EF4-FFF2-40B4-BE49-F238E27FC236}">
                <a16:creationId xmlns:a16="http://schemas.microsoft.com/office/drawing/2014/main" id="{A3DF36C2-594C-4DDC-9AC6-D8CAB0A8AAAA}"/>
              </a:ext>
            </a:extLst>
          </p:cNvPr>
          <p:cNvSpPr txBox="1">
            <a:spLocks/>
          </p:cNvSpPr>
          <p:nvPr/>
        </p:nvSpPr>
        <p:spPr>
          <a:xfrm>
            <a:off x="3089141" y="5341288"/>
            <a:ext cx="2997727" cy="10521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F5773"/>
              </a:buClr>
              <a:buSzPts val="1800"/>
              <a:buFont typeface="Proxima Nova"/>
              <a:buNone/>
              <a:defRPr sz="1867" b="0" i="0" u="none" strike="noStrike" cap="none">
                <a:solidFill>
                  <a:schemeClr val="accent1"/>
                </a:solidFill>
                <a:latin typeface="Proxima Nova"/>
                <a:ea typeface="Proxima Nova"/>
                <a:cs typeface="Proxima Nova"/>
                <a:sym typeface="Proxima Nova"/>
              </a:defRPr>
            </a:lvl1pPr>
            <a:lvl2pPr marL="914400" marR="0" lvl="1"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2pPr>
            <a:lvl3pPr marL="1371600" marR="0" lvl="2"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3pPr>
            <a:lvl4pPr marL="1828800" marR="0" lvl="3"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4pPr>
            <a:lvl5pPr marL="2286000" marR="0" lvl="4"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5pPr>
            <a:lvl6pPr marL="2743200" marR="0" lvl="5"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6pPr>
            <a:lvl7pPr marL="3200400" marR="0" lvl="6"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7pPr>
            <a:lvl8pPr marL="3657600" marR="0" lvl="7"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8pPr>
            <a:lvl9pPr marL="4114800" marR="0" lvl="8"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9pPr>
          </a:lstStyle>
          <a:p>
            <a:pPr marL="0" indent="0">
              <a:spcAft>
                <a:spcPts val="600"/>
              </a:spcAft>
              <a:buClr>
                <a:schemeClr val="dk1"/>
              </a:buClr>
              <a:buSzPts val="1100"/>
            </a:pPr>
            <a:r>
              <a:rPr lang="en-US" sz="1600" kern="0"/>
              <a:t>13 Juni 2000</a:t>
            </a:r>
            <a:endParaRPr lang="en-US" sz="1600" kern="0" dirty="0"/>
          </a:p>
          <a:p>
            <a:pPr marL="0" indent="0">
              <a:spcAft>
                <a:spcPts val="600"/>
              </a:spcAft>
              <a:buClr>
                <a:schemeClr val="dk1"/>
              </a:buClr>
              <a:buSzPts val="1100"/>
            </a:pPr>
            <a:r>
              <a:rPr lang="en-US" sz="1600" kern="0">
                <a:hlinkClick r:id="rId5"/>
              </a:rPr>
              <a:t>nathanael.theovanny@ui.ac.id</a:t>
            </a:r>
            <a:r>
              <a:rPr lang="en-US" sz="1600" kern="0"/>
              <a:t> </a:t>
            </a:r>
          </a:p>
          <a:p>
            <a:pPr marL="0" indent="0">
              <a:spcAft>
                <a:spcPts val="600"/>
              </a:spcAft>
              <a:buClr>
                <a:schemeClr val="dk1"/>
              </a:buClr>
              <a:buSzPts val="1100"/>
            </a:pPr>
            <a:r>
              <a:rPr lang="en-US" sz="1600" kern="0"/>
              <a:t>Bekasi</a:t>
            </a:r>
            <a:endParaRPr lang="en-US" sz="1600" kern="0" dirty="0"/>
          </a:p>
          <a:p>
            <a:pPr marL="0" indent="0">
              <a:spcAft>
                <a:spcPts val="600"/>
              </a:spcAft>
              <a:buClr>
                <a:schemeClr val="dk1"/>
              </a:buClr>
              <a:buSzPts val="1100"/>
            </a:pPr>
            <a:r>
              <a:rPr lang="en-ID" sz="1600" i="0">
                <a:effectLst/>
              </a:rPr>
              <a:t>https://www.linkedin.com/in/nathanaeltheo/</a:t>
            </a:r>
            <a:endParaRPr lang="en-US" sz="1600" kern="0" dirty="0"/>
          </a:p>
        </p:txBody>
      </p:sp>
      <p:sp>
        <p:nvSpPr>
          <p:cNvPr id="32" name="Google Shape;2110;p63">
            <a:extLst>
              <a:ext uri="{FF2B5EF4-FFF2-40B4-BE49-F238E27FC236}">
                <a16:creationId xmlns:a16="http://schemas.microsoft.com/office/drawing/2014/main" id="{47317FEF-C8C9-47AE-8CC8-AFEE0BBF85F1}"/>
              </a:ext>
            </a:extLst>
          </p:cNvPr>
          <p:cNvSpPr txBox="1">
            <a:spLocks/>
          </p:cNvSpPr>
          <p:nvPr/>
        </p:nvSpPr>
        <p:spPr>
          <a:xfrm>
            <a:off x="171649" y="5341289"/>
            <a:ext cx="3121552" cy="10140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F5773"/>
              </a:buClr>
              <a:buSzPts val="1800"/>
              <a:buFont typeface="Proxima Nova"/>
              <a:buNone/>
              <a:defRPr sz="1867" b="0" i="0" u="none" strike="noStrike" cap="none">
                <a:solidFill>
                  <a:schemeClr val="accent1"/>
                </a:solidFill>
                <a:latin typeface="Proxima Nova"/>
                <a:ea typeface="Proxima Nova"/>
                <a:cs typeface="Proxima Nova"/>
                <a:sym typeface="Proxima Nova"/>
              </a:defRPr>
            </a:lvl1pPr>
            <a:lvl2pPr marL="914400" marR="0" lvl="1"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2pPr>
            <a:lvl3pPr marL="1371600" marR="0" lvl="2"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3pPr>
            <a:lvl4pPr marL="1828800" marR="0" lvl="3"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4pPr>
            <a:lvl5pPr marL="2286000" marR="0" lvl="4"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5pPr>
            <a:lvl6pPr marL="2743200" marR="0" lvl="5"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6pPr>
            <a:lvl7pPr marL="3200400" marR="0" lvl="6"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7pPr>
            <a:lvl8pPr marL="3657600" marR="0" lvl="7"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8pPr>
            <a:lvl9pPr marL="4114800" marR="0" lvl="8"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9pPr>
          </a:lstStyle>
          <a:p>
            <a:pPr marL="0" indent="0">
              <a:spcAft>
                <a:spcPts val="600"/>
              </a:spcAft>
              <a:buClr>
                <a:schemeClr val="dk1"/>
              </a:buClr>
              <a:buSzPts val="1100"/>
            </a:pPr>
            <a:r>
              <a:rPr lang="en-US" sz="1600" kern="0" dirty="0"/>
              <a:t>14 </a:t>
            </a:r>
            <a:r>
              <a:rPr lang="en-US" sz="1600" kern="0" dirty="0" err="1"/>
              <a:t>Februari</a:t>
            </a:r>
            <a:r>
              <a:rPr lang="en-US" sz="1600" kern="0" dirty="0"/>
              <a:t> 2000</a:t>
            </a:r>
          </a:p>
          <a:p>
            <a:pPr marL="0" indent="0">
              <a:spcAft>
                <a:spcPts val="600"/>
              </a:spcAft>
              <a:buClr>
                <a:schemeClr val="dk1"/>
              </a:buClr>
              <a:buSzPts val="1100"/>
            </a:pPr>
            <a:r>
              <a:rPr lang="en-US" sz="1600" kern="0" dirty="0">
                <a:hlinkClick r:id="rId4"/>
              </a:rPr>
              <a:t>muhammad.naufal88@ui.ac.id</a:t>
            </a:r>
            <a:endParaRPr lang="en-US" sz="1600" kern="0" dirty="0"/>
          </a:p>
          <a:p>
            <a:pPr marL="0" indent="0">
              <a:spcAft>
                <a:spcPts val="600"/>
              </a:spcAft>
              <a:buClr>
                <a:schemeClr val="dk1"/>
              </a:buClr>
              <a:buSzPts val="1100"/>
            </a:pPr>
            <a:r>
              <a:rPr lang="en-US" sz="1600" kern="0" dirty="0"/>
              <a:t>085771882750</a:t>
            </a:r>
          </a:p>
          <a:p>
            <a:pPr marL="0" indent="0">
              <a:spcAft>
                <a:spcPts val="600"/>
              </a:spcAft>
              <a:buClr>
                <a:schemeClr val="dk1"/>
              </a:buClr>
              <a:buSzPts val="1100"/>
            </a:pPr>
            <a:r>
              <a:rPr lang="en-US" sz="1600" kern="0" dirty="0"/>
              <a:t>Depok</a:t>
            </a:r>
          </a:p>
          <a:p>
            <a:pPr marL="0" indent="0">
              <a:spcAft>
                <a:spcPts val="600"/>
              </a:spcAft>
            </a:pPr>
            <a:r>
              <a:rPr lang="en-ID" sz="1600" dirty="0"/>
              <a:t>https://</a:t>
            </a:r>
            <a:r>
              <a:rPr lang="en-ID" sz="1600" i="0" dirty="0">
                <a:effectLst/>
              </a:rPr>
              <a:t>www.linkedin.com/in/</a:t>
            </a:r>
            <a:r>
              <a:rPr lang="en-ID" sz="1600" dirty="0"/>
              <a:t>muhammad-naufal-harits-48602b213/</a:t>
            </a:r>
            <a:endParaRPr lang="en-US" dirty="0"/>
          </a:p>
        </p:txBody>
      </p:sp>
      <p:sp>
        <p:nvSpPr>
          <p:cNvPr id="33" name="Google Shape;2110;p63">
            <a:extLst>
              <a:ext uri="{FF2B5EF4-FFF2-40B4-BE49-F238E27FC236}">
                <a16:creationId xmlns:a16="http://schemas.microsoft.com/office/drawing/2014/main" id="{DAEB9A8F-7F24-4E97-9FA7-264590CD9610}"/>
              </a:ext>
            </a:extLst>
          </p:cNvPr>
          <p:cNvSpPr txBox="1">
            <a:spLocks/>
          </p:cNvSpPr>
          <p:nvPr/>
        </p:nvSpPr>
        <p:spPr>
          <a:xfrm>
            <a:off x="9044258" y="5215719"/>
            <a:ext cx="2997727" cy="105213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4F5773"/>
              </a:buClr>
              <a:buSzPts val="1800"/>
              <a:buFont typeface="Proxima Nova"/>
              <a:buNone/>
              <a:defRPr sz="1867" b="0" i="0" u="none" strike="noStrike" cap="none">
                <a:solidFill>
                  <a:schemeClr val="accent1"/>
                </a:solidFill>
                <a:latin typeface="Proxima Nova"/>
                <a:ea typeface="Proxima Nova"/>
                <a:cs typeface="Proxima Nova"/>
                <a:sym typeface="Proxima Nova"/>
              </a:defRPr>
            </a:lvl1pPr>
            <a:lvl2pPr marL="914400" marR="0" lvl="1"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2pPr>
            <a:lvl3pPr marL="1371600" marR="0" lvl="2"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3pPr>
            <a:lvl4pPr marL="1828800" marR="0" lvl="3"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4pPr>
            <a:lvl5pPr marL="2286000" marR="0" lvl="4"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5pPr>
            <a:lvl6pPr marL="2743200" marR="0" lvl="5"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6pPr>
            <a:lvl7pPr marL="3200400" marR="0" lvl="6"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7pPr>
            <a:lvl8pPr marL="3657600" marR="0" lvl="7"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8pPr>
            <a:lvl9pPr marL="4114800" marR="0" lvl="8" indent="-317500" algn="ctr" rtl="0">
              <a:lnSpc>
                <a:spcPct val="100000"/>
              </a:lnSpc>
              <a:spcBef>
                <a:spcPts val="0"/>
              </a:spcBef>
              <a:spcAft>
                <a:spcPts val="0"/>
              </a:spcAft>
              <a:buClr>
                <a:srgbClr val="4F5773"/>
              </a:buClr>
              <a:buSzPts val="1400"/>
              <a:buFont typeface="Proxima Nova"/>
              <a:buNone/>
              <a:defRPr sz="1867" b="0" i="0" u="none" strike="noStrike" cap="none">
                <a:solidFill>
                  <a:srgbClr val="4F5773"/>
                </a:solidFill>
                <a:latin typeface="Proxima Nova"/>
                <a:ea typeface="Proxima Nova"/>
                <a:cs typeface="Proxima Nova"/>
                <a:sym typeface="Proxima Nova"/>
              </a:defRPr>
            </a:lvl9pPr>
          </a:lstStyle>
          <a:p>
            <a:pPr marL="0" indent="0">
              <a:spcAft>
                <a:spcPts val="600"/>
              </a:spcAft>
              <a:buClr>
                <a:schemeClr val="dk1"/>
              </a:buClr>
              <a:buSzPts val="1100"/>
            </a:pPr>
            <a:r>
              <a:rPr lang="en-US" sz="1600" kern="0"/>
              <a:t>15 September</a:t>
            </a:r>
            <a:r>
              <a:rPr lang="en-US" sz="1600" kern="0" dirty="0"/>
              <a:t> </a:t>
            </a:r>
            <a:r>
              <a:rPr lang="en-US" sz="1600" kern="0"/>
              <a:t>1998</a:t>
            </a:r>
            <a:endParaRPr lang="en-US" sz="1600" kern="0" dirty="0"/>
          </a:p>
          <a:p>
            <a:pPr marL="0" indent="0">
              <a:spcAft>
                <a:spcPts val="600"/>
              </a:spcAft>
              <a:buClr>
                <a:schemeClr val="dk1"/>
              </a:buClr>
              <a:buSzPts val="1100"/>
            </a:pPr>
            <a:r>
              <a:rPr lang="en-GB" sz="1600" kern="0">
                <a:hlinkClick r:id="rId6"/>
              </a:rPr>
              <a:t>arya.cakrabuana</a:t>
            </a:r>
            <a:r>
              <a:rPr lang="en-US" sz="1600" kern="0">
                <a:hlinkClick r:id="rId6"/>
              </a:rPr>
              <a:t>@ui.ac.id</a:t>
            </a:r>
            <a:endParaRPr lang="en-US" sz="1600" kern="0" dirty="0"/>
          </a:p>
          <a:p>
            <a:pPr marL="0" indent="0">
              <a:spcAft>
                <a:spcPts val="600"/>
              </a:spcAft>
              <a:buClr>
                <a:schemeClr val="dk1"/>
              </a:buClr>
              <a:buSzPts val="1100"/>
            </a:pPr>
            <a:r>
              <a:rPr lang="en-GB" sz="1600" kern="0"/>
              <a:t>Depok</a:t>
            </a:r>
            <a:endParaRPr lang="en-US" sz="1600" kern="0" dirty="0"/>
          </a:p>
          <a:p>
            <a:pPr marL="0" indent="0">
              <a:spcAft>
                <a:spcPts val="600"/>
              </a:spcAft>
              <a:buClr>
                <a:schemeClr val="dk1"/>
              </a:buClr>
              <a:buSzPts val="1100"/>
            </a:pPr>
            <a:r>
              <a:rPr lang="en-US" sz="1600" kern="0"/>
              <a:t>https://www.linkedin.com/in/arya-cakrabuana-kusdiana-86270b18a</a:t>
            </a:r>
            <a:endParaRPr lang="en-US" sz="1600" kern="0" dirty="0"/>
          </a:p>
        </p:txBody>
      </p:sp>
      <p:pic>
        <p:nvPicPr>
          <p:cNvPr id="9" name="Picture 8" descr="A picture containing outdoor, building&#10;&#10;Description automatically generated">
            <a:extLst>
              <a:ext uri="{FF2B5EF4-FFF2-40B4-BE49-F238E27FC236}">
                <a16:creationId xmlns:a16="http://schemas.microsoft.com/office/drawing/2014/main" id="{B8C8F889-0F6E-425A-A6F4-90B0F560C161}"/>
              </a:ext>
            </a:extLst>
          </p:cNvPr>
          <p:cNvPicPr>
            <a:picLocks noChangeAspect="1"/>
          </p:cNvPicPr>
          <p:nvPr/>
        </p:nvPicPr>
        <p:blipFill rotWithShape="1">
          <a:blip r:embed="rId7">
            <a:extLst>
              <a:ext uri="{28A0092B-C50C-407E-A947-70E740481C1C}">
                <a14:useLocalDpi xmlns:a14="http://schemas.microsoft.com/office/drawing/2010/main" val="0"/>
              </a:ext>
            </a:extLst>
          </a:blip>
          <a:srcRect l="39745" t="27424" r="32866" b="37324"/>
          <a:stretch/>
        </p:blipFill>
        <p:spPr>
          <a:xfrm rot="5400000">
            <a:off x="7019398" y="2046615"/>
            <a:ext cx="1323767" cy="1277845"/>
          </a:xfrm>
          <a:prstGeom prst="rect">
            <a:avLst/>
          </a:prstGeom>
        </p:spPr>
      </p:pic>
      <p:pic>
        <p:nvPicPr>
          <p:cNvPr id="3" name="Picture 2" descr="A picture containing tree, person, outdoor&#10;&#10;Description automatically generated">
            <a:extLst>
              <a:ext uri="{FF2B5EF4-FFF2-40B4-BE49-F238E27FC236}">
                <a16:creationId xmlns:a16="http://schemas.microsoft.com/office/drawing/2014/main" id="{6C4EDD3F-5B89-4359-A4E1-95B160D9BE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74203" y="2003589"/>
            <a:ext cx="1404257" cy="1404257"/>
          </a:xfrm>
          <a:prstGeom prst="rect">
            <a:avLst/>
          </a:prstGeom>
        </p:spPr>
      </p:pic>
      <p:pic>
        <p:nvPicPr>
          <p:cNvPr id="2" name="Picture 3">
            <a:extLst>
              <a:ext uri="{FF2B5EF4-FFF2-40B4-BE49-F238E27FC236}">
                <a16:creationId xmlns:a16="http://schemas.microsoft.com/office/drawing/2014/main" id="{43347434-60B9-4EB8-AA60-A879DF160DFC}"/>
              </a:ext>
            </a:extLst>
          </p:cNvPr>
          <p:cNvPicPr>
            <a:picLocks noChangeAspect="1"/>
          </p:cNvPicPr>
          <p:nvPr/>
        </p:nvPicPr>
        <p:blipFill>
          <a:blip r:embed="rId9"/>
          <a:stretch>
            <a:fillRect/>
          </a:stretch>
        </p:blipFill>
        <p:spPr>
          <a:xfrm>
            <a:off x="1009650" y="2000250"/>
            <a:ext cx="1323975" cy="1323975"/>
          </a:xfrm>
          <a:prstGeom prst="rect">
            <a:avLst/>
          </a:prstGeom>
        </p:spPr>
      </p:pic>
      <p:pic>
        <p:nvPicPr>
          <p:cNvPr id="4" name="Picture 4" descr="A picture containing person, wall, person, holding&#10;&#10;Description automatically generated">
            <a:extLst>
              <a:ext uri="{FF2B5EF4-FFF2-40B4-BE49-F238E27FC236}">
                <a16:creationId xmlns:a16="http://schemas.microsoft.com/office/drawing/2014/main" id="{D9B58628-1CE2-4DBE-BD12-82EA181F12D1}"/>
              </a:ext>
            </a:extLst>
          </p:cNvPr>
          <p:cNvPicPr>
            <a:picLocks noChangeAspect="1"/>
          </p:cNvPicPr>
          <p:nvPr/>
        </p:nvPicPr>
        <p:blipFill>
          <a:blip r:embed="rId10"/>
          <a:stretch>
            <a:fillRect/>
          </a:stretch>
        </p:blipFill>
        <p:spPr>
          <a:xfrm>
            <a:off x="9782175" y="1943100"/>
            <a:ext cx="1514475" cy="1524000"/>
          </a:xfrm>
          <a:prstGeom prst="rect">
            <a:avLst/>
          </a:prstGeom>
        </p:spPr>
      </p:pic>
    </p:spTree>
    <p:extLst>
      <p:ext uri="{BB962C8B-B14F-4D97-AF65-F5344CB8AC3E}">
        <p14:creationId xmlns:p14="http://schemas.microsoft.com/office/powerpoint/2010/main" val="3597016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FC39C9-82E1-4625-808E-32F3F1CE2680}"/>
              </a:ext>
            </a:extLst>
          </p:cNvPr>
          <p:cNvSpPr>
            <a:spLocks noGrp="1"/>
          </p:cNvSpPr>
          <p:nvPr>
            <p:ph type="title"/>
          </p:nvPr>
        </p:nvSpPr>
        <p:spPr>
          <a:xfrm>
            <a:off x="544285" y="180068"/>
            <a:ext cx="5050971" cy="1126218"/>
          </a:xfrm>
        </p:spPr>
        <p:txBody>
          <a:bodyPr>
            <a:normAutofit fontScale="90000"/>
          </a:bodyPr>
          <a:lstStyle/>
          <a:p>
            <a:pPr algn="ctr"/>
            <a:r>
              <a:rPr lang="en-US" sz="3500">
                <a:cs typeface="Calibri Light"/>
              </a:rPr>
              <a:t>Team Leader Resume</a:t>
            </a:r>
            <a:br>
              <a:rPr lang="en-US" sz="3500">
                <a:cs typeface="Calibri Light"/>
              </a:rPr>
            </a:br>
            <a:r>
              <a:rPr lang="en-US" sz="3500">
                <a:cs typeface="Calibri Light"/>
              </a:rPr>
              <a:t>Muhammad Naufal Harits</a:t>
            </a:r>
          </a:p>
        </p:txBody>
      </p:sp>
      <p:sp>
        <p:nvSpPr>
          <p:cNvPr id="5" name="Content Placeholder 2">
            <a:extLst>
              <a:ext uri="{FF2B5EF4-FFF2-40B4-BE49-F238E27FC236}">
                <a16:creationId xmlns:a16="http://schemas.microsoft.com/office/drawing/2014/main" id="{CE6C6B2B-D83D-4858-871B-A0FC11F1F43D}"/>
              </a:ext>
            </a:extLst>
          </p:cNvPr>
          <p:cNvSpPr txBox="1">
            <a:spLocks/>
          </p:cNvSpPr>
          <p:nvPr/>
        </p:nvSpPr>
        <p:spPr>
          <a:xfrm>
            <a:off x="838200" y="1698171"/>
            <a:ext cx="4848225" cy="4478791"/>
          </a:xfrm>
          <a:prstGeom prst="rect">
            <a:avLst/>
          </a:prstGeom>
        </p:spPr>
        <p:txBody>
          <a:bodyPr vert="horz" lIns="91440" tIns="45720" rIns="91440" bIns="45720" rtlCol="0" anchor="t">
            <a:normAutofit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kern="0" dirty="0">
                <a:solidFill>
                  <a:schemeClr val="bg1"/>
                </a:solidFill>
                <a:latin typeface="Proxima Nova"/>
                <a:cs typeface="Calibri" panose="020F0502020204030204"/>
              </a:rPr>
              <a:t>Education</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Management Finance, Universitas Indonesia (Present)</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International Exchange Program, Keio University (2021)</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Machine Learning Student, Google </a:t>
            </a:r>
            <a:r>
              <a:rPr lang="en-US" sz="2000" kern="0" dirty="0" err="1">
                <a:solidFill>
                  <a:schemeClr val="bg1"/>
                </a:solidFill>
                <a:latin typeface="Proxima Nova"/>
                <a:cs typeface="Calibri" panose="020F0502020204030204"/>
              </a:rPr>
              <a:t>Bangkit</a:t>
            </a:r>
            <a:r>
              <a:rPr lang="en-US" sz="2000" kern="0" dirty="0">
                <a:solidFill>
                  <a:schemeClr val="bg1"/>
                </a:solidFill>
                <a:latin typeface="Proxima Nova"/>
                <a:cs typeface="Calibri" panose="020F0502020204030204"/>
              </a:rPr>
              <a:t> Academy (2021)</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Mathematics for Machine Learning, Imperial College London (2021)</a:t>
            </a:r>
          </a:p>
          <a:p>
            <a:endParaRPr lang="en-US" sz="2000" b="1" kern="0" dirty="0">
              <a:solidFill>
                <a:schemeClr val="bg1"/>
              </a:solidFill>
              <a:latin typeface="Proxima Nova"/>
              <a:cs typeface="Calibri" panose="020F0502020204030204"/>
            </a:endParaRPr>
          </a:p>
          <a:p>
            <a:r>
              <a:rPr lang="en-US" sz="2000" b="1" kern="0" dirty="0">
                <a:solidFill>
                  <a:schemeClr val="bg1"/>
                </a:solidFill>
                <a:latin typeface="Proxima Nova"/>
                <a:cs typeface="Calibri" panose="020F0502020204030204"/>
              </a:rPr>
              <a:t>Related Experiences</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Machine Learning Project Lead, </a:t>
            </a:r>
            <a:r>
              <a:rPr lang="en-US" sz="2000" kern="0" dirty="0">
                <a:solidFill>
                  <a:schemeClr val="bg1"/>
                </a:solidFill>
                <a:latin typeface="Proxima Nova"/>
                <a:ea typeface="+mn-lt"/>
                <a:cs typeface="+mn-lt"/>
              </a:rPr>
              <a:t>Google </a:t>
            </a:r>
            <a:r>
              <a:rPr lang="en-US" sz="2000" kern="0" dirty="0" err="1">
                <a:solidFill>
                  <a:schemeClr val="bg1"/>
                </a:solidFill>
                <a:latin typeface="Proxima Nova"/>
                <a:ea typeface="+mn-lt"/>
                <a:cs typeface="+mn-lt"/>
              </a:rPr>
              <a:t>Bangkit</a:t>
            </a:r>
            <a:r>
              <a:rPr lang="en-US" sz="2000" kern="0" dirty="0">
                <a:solidFill>
                  <a:schemeClr val="bg1"/>
                </a:solidFill>
                <a:latin typeface="Proxima Nova"/>
                <a:ea typeface="+mn-lt"/>
                <a:cs typeface="+mn-lt"/>
              </a:rPr>
              <a:t> Academy (2021)</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Business Intelligence Team Lead, Management Student Society (2020)</a:t>
            </a:r>
          </a:p>
        </p:txBody>
      </p:sp>
      <p:sp>
        <p:nvSpPr>
          <p:cNvPr id="6" name="Content Placeholder 2">
            <a:extLst>
              <a:ext uri="{FF2B5EF4-FFF2-40B4-BE49-F238E27FC236}">
                <a16:creationId xmlns:a16="http://schemas.microsoft.com/office/drawing/2014/main" id="{5C63AA45-D986-4815-ACAB-3AA64EDBC898}"/>
              </a:ext>
            </a:extLst>
          </p:cNvPr>
          <p:cNvSpPr txBox="1">
            <a:spLocks/>
          </p:cNvSpPr>
          <p:nvPr/>
        </p:nvSpPr>
        <p:spPr>
          <a:xfrm>
            <a:off x="6467475" y="1698171"/>
            <a:ext cx="4886325" cy="447879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bg1"/>
                </a:solidFill>
                <a:latin typeface="Proxima Nova"/>
                <a:cs typeface="Calibri" panose="020F0502020204030204"/>
              </a:rPr>
              <a:t>Certifications</a:t>
            </a:r>
            <a:endParaRPr lang="en-US" dirty="0">
              <a:solidFill>
                <a:schemeClr val="bg1"/>
              </a:solidFill>
              <a:latin typeface="Proxima Nova"/>
            </a:endParaRPr>
          </a:p>
          <a:p>
            <a:pPr marL="457200" indent="-457200">
              <a:buAutoNum type="arabicPeriod"/>
            </a:pPr>
            <a:r>
              <a:rPr lang="en-US" sz="2000" dirty="0">
                <a:solidFill>
                  <a:schemeClr val="bg1"/>
                </a:solidFill>
                <a:latin typeface="Proxima Nova"/>
                <a:cs typeface="Calibri" panose="020F0502020204030204"/>
              </a:rPr>
              <a:t>DeepLearning.AI TensorFlow Developer Certification</a:t>
            </a:r>
          </a:p>
          <a:p>
            <a:pPr marL="457200" indent="-457200">
              <a:buAutoNum type="arabicPeriod"/>
            </a:pPr>
            <a:r>
              <a:rPr lang="en-US" sz="2000" dirty="0">
                <a:solidFill>
                  <a:schemeClr val="bg1"/>
                </a:solidFill>
                <a:latin typeface="Proxima Nova"/>
                <a:cs typeface="Calibri" panose="020F0502020204030204"/>
              </a:rPr>
              <a:t>TensorFlow: Data and Deployment Specialization</a:t>
            </a:r>
          </a:p>
          <a:p>
            <a:pPr marL="457200" indent="-457200">
              <a:buAutoNum type="arabicPeriod"/>
            </a:pPr>
            <a:r>
              <a:rPr lang="en-US" sz="2000" dirty="0">
                <a:solidFill>
                  <a:schemeClr val="bg1"/>
                </a:solidFill>
                <a:latin typeface="Proxima Nova"/>
                <a:cs typeface="Calibri" panose="020F0502020204030204"/>
              </a:rPr>
              <a:t>Pluralsight Machine Learning Literacy</a:t>
            </a:r>
          </a:p>
          <a:p>
            <a:pPr marL="457200" indent="-457200">
              <a:buAutoNum type="arabicPeriod"/>
            </a:pPr>
            <a:r>
              <a:rPr lang="en-US" sz="2000" dirty="0">
                <a:solidFill>
                  <a:schemeClr val="bg1"/>
                </a:solidFill>
                <a:latin typeface="Proxima Nova"/>
                <a:cs typeface="Calibri" panose="020F0502020204030204"/>
              </a:rPr>
              <a:t>Google IT Automation with Python Specialization</a:t>
            </a:r>
          </a:p>
          <a:p>
            <a:pPr marL="0" indent="0">
              <a:buFont typeface="Arial" panose="020B0604020202020204" pitchFamily="34" charset="0"/>
              <a:buNone/>
            </a:pPr>
            <a:r>
              <a:rPr lang="en-US" sz="2000" b="1" dirty="0">
                <a:solidFill>
                  <a:schemeClr val="bg1"/>
                </a:solidFill>
                <a:latin typeface="Proxima Nova"/>
                <a:cs typeface="Calibri" panose="020F0502020204030204"/>
              </a:rPr>
              <a:t>Awards and Achievements</a:t>
            </a:r>
            <a:endParaRPr lang="en-US" sz="2000" dirty="0">
              <a:solidFill>
                <a:schemeClr val="bg1"/>
              </a:solidFill>
              <a:latin typeface="Proxima Nova"/>
              <a:cs typeface="Calibri" panose="020F0502020204030204"/>
            </a:endParaRPr>
          </a:p>
          <a:p>
            <a:pPr marL="457200" indent="-457200">
              <a:buAutoNum type="arabicPeriod"/>
            </a:pPr>
            <a:r>
              <a:rPr lang="en-US" sz="2000" dirty="0">
                <a:solidFill>
                  <a:schemeClr val="bg1"/>
                </a:solidFill>
                <a:latin typeface="Proxima Nova"/>
                <a:cs typeface="Calibri" panose="020F0502020204030204"/>
              </a:rPr>
              <a:t>Most Potential FEB UI Student</a:t>
            </a:r>
          </a:p>
          <a:p>
            <a:pPr marL="457200" indent="-457200">
              <a:buAutoNum type="arabicPeriod"/>
            </a:pPr>
            <a:r>
              <a:rPr lang="en-US" sz="2000" dirty="0" err="1">
                <a:solidFill>
                  <a:schemeClr val="bg1"/>
                </a:solidFill>
                <a:latin typeface="Proxima Nova"/>
                <a:cs typeface="Calibri" panose="020F0502020204030204"/>
              </a:rPr>
              <a:t>Jabar</a:t>
            </a:r>
            <a:r>
              <a:rPr lang="en-US" sz="2000" dirty="0">
                <a:solidFill>
                  <a:schemeClr val="bg1"/>
                </a:solidFill>
                <a:latin typeface="Proxima Nova"/>
                <a:cs typeface="Calibri" panose="020F0502020204030204"/>
              </a:rPr>
              <a:t> Future Leaders Scholarship Awardee</a:t>
            </a: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None/>
            </a:pPr>
            <a:endParaRPr lang="en-US" sz="2000" dirty="0">
              <a:solidFill>
                <a:schemeClr val="bg1"/>
              </a:solidFill>
              <a:latin typeface="Proxima Nova"/>
              <a:cs typeface="Calibri" panose="020F0502020204030204"/>
            </a:endParaRPr>
          </a:p>
        </p:txBody>
      </p:sp>
    </p:spTree>
    <p:extLst>
      <p:ext uri="{BB962C8B-B14F-4D97-AF65-F5344CB8AC3E}">
        <p14:creationId xmlns:p14="http://schemas.microsoft.com/office/powerpoint/2010/main" val="398499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FC39C9-82E1-4625-808E-32F3F1CE2680}"/>
              </a:ext>
            </a:extLst>
          </p:cNvPr>
          <p:cNvSpPr>
            <a:spLocks noGrp="1"/>
          </p:cNvSpPr>
          <p:nvPr>
            <p:ph type="title"/>
          </p:nvPr>
        </p:nvSpPr>
        <p:spPr>
          <a:xfrm>
            <a:off x="544285" y="180068"/>
            <a:ext cx="5050971" cy="1126218"/>
          </a:xfrm>
        </p:spPr>
        <p:txBody>
          <a:bodyPr>
            <a:normAutofit fontScale="90000"/>
          </a:bodyPr>
          <a:lstStyle/>
          <a:p>
            <a:pPr algn="ctr"/>
            <a:r>
              <a:rPr lang="en-US" sz="3500" dirty="0">
                <a:cs typeface="Calibri Light"/>
              </a:rPr>
              <a:t>Team Member Resume</a:t>
            </a:r>
            <a:br>
              <a:rPr lang="en-US" sz="3500" dirty="0">
                <a:cs typeface="Calibri Light"/>
              </a:rPr>
            </a:br>
            <a:r>
              <a:rPr lang="en-US" sz="3500" dirty="0">
                <a:cs typeface="Calibri Light"/>
              </a:rPr>
              <a:t>Nathanael </a:t>
            </a:r>
            <a:r>
              <a:rPr lang="en-US" sz="3500" dirty="0" err="1">
                <a:cs typeface="Calibri Light"/>
              </a:rPr>
              <a:t>Theovanny</a:t>
            </a:r>
            <a:r>
              <a:rPr lang="en-US" sz="3500" dirty="0">
                <a:cs typeface="Calibri Light"/>
              </a:rPr>
              <a:t> </a:t>
            </a:r>
            <a:r>
              <a:rPr lang="en-US" sz="3500" dirty="0" err="1">
                <a:cs typeface="Calibri Light"/>
              </a:rPr>
              <a:t>Averro</a:t>
            </a:r>
            <a:endParaRPr lang="en-US" sz="3500" dirty="0">
              <a:cs typeface="Calibri Light"/>
            </a:endParaRPr>
          </a:p>
        </p:txBody>
      </p:sp>
      <p:sp>
        <p:nvSpPr>
          <p:cNvPr id="9" name="Content Placeholder 2">
            <a:extLst>
              <a:ext uri="{FF2B5EF4-FFF2-40B4-BE49-F238E27FC236}">
                <a16:creationId xmlns:a16="http://schemas.microsoft.com/office/drawing/2014/main" id="{C0012AFF-D113-4048-AFD3-11BBAF287769}"/>
              </a:ext>
            </a:extLst>
          </p:cNvPr>
          <p:cNvSpPr txBox="1">
            <a:spLocks/>
          </p:cNvSpPr>
          <p:nvPr/>
        </p:nvSpPr>
        <p:spPr>
          <a:xfrm>
            <a:off x="838200" y="1698171"/>
            <a:ext cx="4848225" cy="5159828"/>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kern="0" dirty="0">
                <a:solidFill>
                  <a:schemeClr val="bg1"/>
                </a:solidFill>
                <a:latin typeface="Proxima Nova"/>
                <a:cs typeface="Calibri" panose="020F0502020204030204"/>
              </a:rPr>
              <a:t>Education</a:t>
            </a:r>
          </a:p>
          <a:p>
            <a:pPr marL="342900" indent="-342900">
              <a:buClr>
                <a:schemeClr val="bg1"/>
              </a:buClr>
              <a:buFont typeface="Arial"/>
              <a:buAutoNum type="arabicPeriod"/>
            </a:pPr>
            <a:r>
              <a:rPr lang="en-US" sz="2000" kern="0" dirty="0">
                <a:solidFill>
                  <a:schemeClr val="bg1"/>
                </a:solidFill>
                <a:latin typeface="Proxima Nova"/>
                <a:cs typeface="Calibri" panose="020F0502020204030204"/>
              </a:rPr>
              <a:t>Actuarial Science, Universitas Indonesia (Present)</a:t>
            </a:r>
          </a:p>
          <a:p>
            <a:pPr marL="342900" indent="-342900">
              <a:buFont typeface="Arial"/>
              <a:buAutoNum type="arabicPeriod"/>
            </a:pPr>
            <a:endParaRPr lang="en-US" sz="2000" kern="0" dirty="0">
              <a:solidFill>
                <a:schemeClr val="bg1"/>
              </a:solidFill>
              <a:latin typeface="Proxima Nova"/>
              <a:cs typeface="Calibri" panose="020F0502020204030204"/>
            </a:endParaRPr>
          </a:p>
          <a:p>
            <a:r>
              <a:rPr lang="en-US" sz="2000" b="1" kern="0" dirty="0">
                <a:solidFill>
                  <a:schemeClr val="bg1"/>
                </a:solidFill>
                <a:latin typeface="Proxima Nova"/>
                <a:cs typeface="Calibri" panose="020F0502020204030204"/>
              </a:rPr>
              <a:t>Related Experiences</a:t>
            </a:r>
          </a:p>
          <a:p>
            <a:pPr marL="457200" indent="-457200">
              <a:buClr>
                <a:schemeClr val="bg1"/>
              </a:buClr>
              <a:buFont typeface="+mj-lt"/>
              <a:buAutoNum type="arabicPeriod"/>
            </a:pPr>
            <a:r>
              <a:rPr lang="en-US" sz="2000" kern="0" dirty="0">
                <a:solidFill>
                  <a:schemeClr val="bg1"/>
                </a:solidFill>
                <a:latin typeface="Proxima Nova"/>
                <a:cs typeface="Calibri" panose="020F0502020204030204"/>
              </a:rPr>
              <a:t>Laboratory Teaching Assistant at Department of Mathematics FMIPA UI (2019 – Now)</a:t>
            </a:r>
          </a:p>
          <a:p>
            <a:endParaRPr lang="en-US" sz="2000" kern="0" dirty="0">
              <a:solidFill>
                <a:schemeClr val="bg1"/>
              </a:solidFill>
              <a:latin typeface="Proxima Nova"/>
              <a:cs typeface="Calibri" panose="020F0502020204030204"/>
            </a:endParaRPr>
          </a:p>
          <a:p>
            <a:r>
              <a:rPr lang="en-US" sz="2000" b="1" kern="0" dirty="0">
                <a:solidFill>
                  <a:schemeClr val="bg1"/>
                </a:solidFill>
                <a:latin typeface="Proxima Nova"/>
                <a:cs typeface="Calibri" panose="020F0502020204030204"/>
              </a:rPr>
              <a:t>Awards and Achievements</a:t>
            </a:r>
          </a:p>
          <a:p>
            <a:pPr marL="457200" indent="-457200">
              <a:buClr>
                <a:schemeClr val="bg1"/>
              </a:buClr>
              <a:buFont typeface="+mj-lt"/>
              <a:buAutoNum type="arabicPeriod"/>
            </a:pPr>
            <a:r>
              <a:rPr lang="en-US" sz="2000" kern="0" dirty="0">
                <a:solidFill>
                  <a:schemeClr val="bg1"/>
                </a:solidFill>
                <a:latin typeface="Proxima Nova"/>
                <a:cs typeface="Calibri" panose="020F0502020204030204"/>
              </a:rPr>
              <a:t>READI Project Scholarship Awardee (2018 – 2019)</a:t>
            </a:r>
          </a:p>
          <a:p>
            <a:pPr marL="457200" indent="-457200">
              <a:buClr>
                <a:schemeClr val="bg1"/>
              </a:buClr>
              <a:buFont typeface="Arial"/>
              <a:buAutoNum type="arabicPeriod"/>
            </a:pPr>
            <a:r>
              <a:rPr lang="en-US" sz="2000" kern="0" dirty="0">
                <a:solidFill>
                  <a:schemeClr val="bg1"/>
                </a:solidFill>
                <a:latin typeface="Proxima Nova"/>
                <a:cs typeface="Calibri" panose="020F0502020204030204"/>
              </a:rPr>
              <a:t>Top 15% Calculus Competition HIMATIKA ITS 2020</a:t>
            </a:r>
          </a:p>
          <a:p>
            <a:endParaRPr lang="en-US" sz="2000" kern="0" dirty="0">
              <a:latin typeface="Proxima Nova"/>
              <a:cs typeface="Calibri" panose="020F0502020204030204"/>
            </a:endParaRPr>
          </a:p>
          <a:p>
            <a:endParaRPr lang="en-US" sz="2000" b="1" kern="0" dirty="0">
              <a:latin typeface="Proxima Nova"/>
              <a:cs typeface="Calibri" panose="020F0502020204030204"/>
            </a:endParaRPr>
          </a:p>
          <a:p>
            <a:endParaRPr lang="en-US" sz="2000" b="1" kern="0" dirty="0">
              <a:latin typeface="Proxima Nova"/>
              <a:cs typeface="Calibri" panose="020F0502020204030204"/>
            </a:endParaRPr>
          </a:p>
          <a:p>
            <a:endParaRPr lang="en-US" sz="2000" kern="0" dirty="0">
              <a:latin typeface="Proxima Nova"/>
              <a:cs typeface="Calibri" panose="020F0502020204030204"/>
            </a:endParaRPr>
          </a:p>
          <a:p>
            <a:endParaRPr lang="en-US" sz="2000" kern="0" dirty="0">
              <a:latin typeface="Proxima Nova"/>
              <a:cs typeface="Calibri" panose="020F0502020204030204"/>
            </a:endParaRPr>
          </a:p>
          <a:p>
            <a:endParaRPr lang="en-US" sz="2000" kern="0" dirty="0">
              <a:latin typeface="Proxima Nova"/>
              <a:cs typeface="Calibri" panose="020F0502020204030204"/>
            </a:endParaRPr>
          </a:p>
          <a:p>
            <a:endParaRPr lang="en-US" sz="2000" kern="0" dirty="0">
              <a:latin typeface="Proxima Nova"/>
              <a:cs typeface="Calibri" panose="020F0502020204030204"/>
            </a:endParaRPr>
          </a:p>
          <a:p>
            <a:endParaRPr lang="en-US" sz="2000" kern="0" dirty="0">
              <a:latin typeface="Proxima Nova"/>
              <a:cs typeface="Calibri" panose="020F0502020204030204"/>
            </a:endParaRPr>
          </a:p>
          <a:p>
            <a:endParaRPr lang="en-US" sz="2000" kern="0" dirty="0">
              <a:latin typeface="Proxima Nova"/>
              <a:cs typeface="Calibri" panose="020F0502020204030204"/>
            </a:endParaRPr>
          </a:p>
          <a:p>
            <a:endParaRPr lang="en-US" sz="2000" kern="0" dirty="0">
              <a:latin typeface="Proxima Nova"/>
              <a:cs typeface="Calibri" panose="020F0502020204030204"/>
            </a:endParaRPr>
          </a:p>
        </p:txBody>
      </p:sp>
      <p:sp>
        <p:nvSpPr>
          <p:cNvPr id="10" name="Content Placeholder 2">
            <a:extLst>
              <a:ext uri="{FF2B5EF4-FFF2-40B4-BE49-F238E27FC236}">
                <a16:creationId xmlns:a16="http://schemas.microsoft.com/office/drawing/2014/main" id="{DFDE215D-F39E-4868-8BA0-4518D82A93A8}"/>
              </a:ext>
            </a:extLst>
          </p:cNvPr>
          <p:cNvSpPr txBox="1">
            <a:spLocks/>
          </p:cNvSpPr>
          <p:nvPr/>
        </p:nvSpPr>
        <p:spPr>
          <a:xfrm>
            <a:off x="6467475" y="1698171"/>
            <a:ext cx="4886325" cy="447879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bg1"/>
                </a:solidFill>
                <a:latin typeface="Proxima Nova"/>
                <a:cs typeface="Calibri" panose="020F0502020204030204"/>
              </a:rPr>
              <a:t>Certifications</a:t>
            </a:r>
            <a:endParaRPr lang="en-US" dirty="0">
              <a:solidFill>
                <a:schemeClr val="bg1"/>
              </a:solidFill>
              <a:latin typeface="Proxima Nova"/>
            </a:endParaRPr>
          </a:p>
          <a:p>
            <a:pPr marL="457200" indent="-457200">
              <a:buAutoNum type="arabicPeriod"/>
            </a:pPr>
            <a:r>
              <a:rPr lang="en-US" sz="2000" dirty="0">
                <a:solidFill>
                  <a:schemeClr val="bg1"/>
                </a:solidFill>
                <a:latin typeface="Proxima Nova"/>
                <a:cs typeface="Calibri" panose="020F0502020204030204"/>
              </a:rPr>
              <a:t>Machine Learning Fundamentals with Python Track, </a:t>
            </a:r>
            <a:r>
              <a:rPr lang="en-US" sz="2000" dirty="0" err="1">
                <a:solidFill>
                  <a:schemeClr val="bg1"/>
                </a:solidFill>
                <a:latin typeface="Proxima Nova"/>
                <a:cs typeface="Calibri" panose="020F0502020204030204"/>
              </a:rPr>
              <a:t>Datacamp</a:t>
            </a:r>
            <a:r>
              <a:rPr lang="en-US" sz="2000" dirty="0">
                <a:solidFill>
                  <a:schemeClr val="bg1"/>
                </a:solidFill>
                <a:latin typeface="Proxima Nova"/>
                <a:cs typeface="Calibri" panose="020F0502020204030204"/>
              </a:rPr>
              <a:t> (2020)</a:t>
            </a:r>
          </a:p>
          <a:p>
            <a:pPr marL="457200" indent="-457200">
              <a:buAutoNum type="arabicPeriod"/>
            </a:pPr>
            <a:r>
              <a:rPr lang="en-US" sz="2000" dirty="0">
                <a:solidFill>
                  <a:schemeClr val="bg1"/>
                </a:solidFill>
                <a:latin typeface="Proxima Nova"/>
                <a:cs typeface="Calibri" panose="020F0502020204030204"/>
              </a:rPr>
              <a:t>A10 - Financial Mathematics (PAI)</a:t>
            </a:r>
          </a:p>
          <a:p>
            <a:pPr marL="457200" indent="-457200">
              <a:buAutoNum type="arabicPeriod"/>
            </a:pPr>
            <a:r>
              <a:rPr lang="en-US" sz="2000" dirty="0">
                <a:solidFill>
                  <a:schemeClr val="bg1"/>
                </a:solidFill>
                <a:latin typeface="Proxima Nova"/>
                <a:cs typeface="Calibri" panose="020F0502020204030204"/>
              </a:rPr>
              <a:t>A20 - Probability and Statistics (PAI)</a:t>
            </a:r>
          </a:p>
          <a:p>
            <a:pPr marL="457200" indent="-457200">
              <a:buAutoNum type="arabicPeriod"/>
            </a:pPr>
            <a:r>
              <a:rPr lang="en-US" sz="2000" dirty="0">
                <a:solidFill>
                  <a:schemeClr val="bg1"/>
                </a:solidFill>
                <a:latin typeface="Proxima Nova"/>
                <a:cs typeface="Calibri" panose="020F0502020204030204"/>
              </a:rPr>
              <a:t>A30 – Economy (PAI)</a:t>
            </a:r>
          </a:p>
          <a:p>
            <a:pPr marL="457200" indent="-457200">
              <a:buAutoNum type="arabicPeriod"/>
            </a:pPr>
            <a:r>
              <a:rPr lang="en-US" sz="2000" dirty="0">
                <a:solidFill>
                  <a:schemeClr val="bg1"/>
                </a:solidFill>
                <a:latin typeface="Proxima Nova"/>
                <a:cs typeface="Calibri" panose="020F0502020204030204"/>
              </a:rPr>
              <a:t>A40 – Accounting (PAI)</a:t>
            </a:r>
          </a:p>
          <a:p>
            <a:pPr marL="457200" indent="-457200">
              <a:buAutoNum type="arabicPeriod"/>
            </a:pPr>
            <a:r>
              <a:rPr lang="en-US" sz="2000" dirty="0">
                <a:solidFill>
                  <a:schemeClr val="bg1"/>
                </a:solidFill>
                <a:latin typeface="Proxima Nova"/>
                <a:cs typeface="Calibri" panose="020F0502020204030204"/>
              </a:rPr>
              <a:t>A50 - Statistical Methods (PAI)</a:t>
            </a:r>
          </a:p>
          <a:p>
            <a:pPr marL="457200" indent="-457200">
              <a:buAutoNum type="arabicPeriod"/>
            </a:pPr>
            <a:r>
              <a:rPr lang="en-US" sz="2000" dirty="0">
                <a:solidFill>
                  <a:schemeClr val="bg1"/>
                </a:solidFill>
                <a:latin typeface="Proxima Nova"/>
                <a:cs typeface="Calibri" panose="020F0502020204030204"/>
              </a:rPr>
              <a:t>A70 - Risk Models and Theories (PAI)</a:t>
            </a: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Font typeface="Arial" panose="020B0604020202020204" pitchFamily="34" charset="0"/>
              <a:buNone/>
            </a:pPr>
            <a:endParaRPr lang="en-US" sz="2000" dirty="0">
              <a:solidFill>
                <a:schemeClr val="bg1"/>
              </a:solidFill>
              <a:latin typeface="Proxima Nova"/>
              <a:cs typeface="Calibri" panose="020F0502020204030204"/>
            </a:endParaRPr>
          </a:p>
          <a:p>
            <a:pPr marL="0" indent="0">
              <a:buNone/>
            </a:pPr>
            <a:endParaRPr lang="en-US" sz="2000" dirty="0">
              <a:solidFill>
                <a:schemeClr val="bg1"/>
              </a:solidFill>
              <a:latin typeface="Proxima Nova"/>
              <a:cs typeface="Calibri" panose="020F0502020204030204"/>
            </a:endParaRPr>
          </a:p>
        </p:txBody>
      </p:sp>
    </p:spTree>
    <p:extLst>
      <p:ext uri="{BB962C8B-B14F-4D97-AF65-F5344CB8AC3E}">
        <p14:creationId xmlns:p14="http://schemas.microsoft.com/office/powerpoint/2010/main" val="1655769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FC39C9-82E1-4625-808E-32F3F1CE2680}"/>
              </a:ext>
            </a:extLst>
          </p:cNvPr>
          <p:cNvSpPr>
            <a:spLocks noGrp="1"/>
          </p:cNvSpPr>
          <p:nvPr>
            <p:ph type="title"/>
          </p:nvPr>
        </p:nvSpPr>
        <p:spPr>
          <a:xfrm>
            <a:off x="544285" y="180068"/>
            <a:ext cx="5050971" cy="1126218"/>
          </a:xfrm>
        </p:spPr>
        <p:txBody>
          <a:bodyPr>
            <a:normAutofit fontScale="90000"/>
          </a:bodyPr>
          <a:lstStyle/>
          <a:p>
            <a:pPr algn="ctr"/>
            <a:r>
              <a:rPr lang="en-US" sz="3500" dirty="0">
                <a:cs typeface="Calibri Light"/>
              </a:rPr>
              <a:t>Team Member Resume</a:t>
            </a:r>
            <a:br>
              <a:rPr lang="en-US" sz="3500" dirty="0">
                <a:cs typeface="Calibri Light"/>
              </a:rPr>
            </a:br>
            <a:r>
              <a:rPr lang="en-US" sz="3500" dirty="0">
                <a:cs typeface="Calibri Light"/>
              </a:rPr>
              <a:t>Richard Famson</a:t>
            </a:r>
          </a:p>
        </p:txBody>
      </p:sp>
      <p:sp>
        <p:nvSpPr>
          <p:cNvPr id="7" name="Content Placeholder 2">
            <a:extLst>
              <a:ext uri="{FF2B5EF4-FFF2-40B4-BE49-F238E27FC236}">
                <a16:creationId xmlns:a16="http://schemas.microsoft.com/office/drawing/2014/main" id="{3F1F4BF5-97ED-46E7-9F7F-78A5745E959F}"/>
              </a:ext>
            </a:extLst>
          </p:cNvPr>
          <p:cNvSpPr txBox="1">
            <a:spLocks/>
          </p:cNvSpPr>
          <p:nvPr/>
        </p:nvSpPr>
        <p:spPr>
          <a:xfrm>
            <a:off x="838200" y="1924049"/>
            <a:ext cx="4848225" cy="4576763"/>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kern="0" dirty="0">
                <a:solidFill>
                  <a:schemeClr val="bg1"/>
                </a:solidFill>
                <a:cs typeface="Calibri" panose="020F0502020204030204"/>
              </a:rPr>
              <a:t>Education</a:t>
            </a:r>
          </a:p>
          <a:p>
            <a:pPr marL="342900" indent="-342900">
              <a:buClr>
                <a:schemeClr val="bg1"/>
              </a:buClr>
              <a:buFont typeface="Arial"/>
              <a:buAutoNum type="arabicPeriod"/>
            </a:pPr>
            <a:r>
              <a:rPr lang="en-US" sz="2000" kern="0" dirty="0">
                <a:solidFill>
                  <a:schemeClr val="bg1"/>
                </a:solidFill>
                <a:cs typeface="Calibri" panose="020F0502020204030204"/>
              </a:rPr>
              <a:t>Statistics, Universitas Indonesia (Present)</a:t>
            </a:r>
          </a:p>
          <a:p>
            <a:pPr marL="342900" indent="-342900">
              <a:buFont typeface="Arial"/>
              <a:buAutoNum type="arabicPeriod"/>
            </a:pPr>
            <a:endParaRPr lang="en-US" sz="2000" kern="0" dirty="0">
              <a:solidFill>
                <a:schemeClr val="bg1"/>
              </a:solidFill>
              <a:cs typeface="Calibri" panose="020F0502020204030204"/>
            </a:endParaRPr>
          </a:p>
          <a:p>
            <a:r>
              <a:rPr lang="en-US" sz="2000" b="1" kern="0" dirty="0">
                <a:solidFill>
                  <a:schemeClr val="bg1"/>
                </a:solidFill>
                <a:cs typeface="Calibri" panose="020F0502020204030204"/>
              </a:rPr>
              <a:t>Related Experiences</a:t>
            </a:r>
          </a:p>
          <a:p>
            <a:pPr marL="342900" indent="-342900">
              <a:buClr>
                <a:schemeClr val="bg1"/>
              </a:buClr>
              <a:buFont typeface="Arial"/>
              <a:buAutoNum type="arabicPeriod"/>
            </a:pPr>
            <a:r>
              <a:rPr lang="en-US" sz="2000" kern="0" dirty="0">
                <a:solidFill>
                  <a:schemeClr val="bg1"/>
                </a:solidFill>
                <a:cs typeface="Calibri" panose="020F0502020204030204"/>
              </a:rPr>
              <a:t>Laboratory Assistant at Department of Mathematics FMIPA UI (2019-2021)</a:t>
            </a:r>
          </a:p>
          <a:p>
            <a:endParaRPr lang="en-US" sz="2000" b="1" kern="0" dirty="0">
              <a:solidFill>
                <a:schemeClr val="bg1"/>
              </a:solidFill>
              <a:cs typeface="Calibri" panose="020F0502020204030204"/>
            </a:endParaRPr>
          </a:p>
          <a:p>
            <a:endParaRPr lang="en-US" sz="2000" b="1" kern="0" dirty="0">
              <a:solidFill>
                <a:schemeClr val="bg1"/>
              </a:solidFill>
              <a:cs typeface="Calibri" panose="020F0502020204030204"/>
            </a:endParaRPr>
          </a:p>
          <a:p>
            <a:endParaRPr lang="en-US" sz="2000" kern="0" dirty="0">
              <a:solidFill>
                <a:schemeClr val="bg1"/>
              </a:solidFill>
              <a:cs typeface="Calibri" panose="020F0502020204030204"/>
            </a:endParaRPr>
          </a:p>
          <a:p>
            <a:endParaRPr lang="en-US" sz="2000" kern="0" dirty="0">
              <a:solidFill>
                <a:schemeClr val="bg1"/>
              </a:solidFill>
              <a:cs typeface="Calibri" panose="020F0502020204030204"/>
            </a:endParaRPr>
          </a:p>
          <a:p>
            <a:endParaRPr lang="en-US" sz="2000" kern="0" dirty="0">
              <a:solidFill>
                <a:schemeClr val="bg1"/>
              </a:solidFill>
              <a:cs typeface="Calibri" panose="020F0502020204030204"/>
            </a:endParaRPr>
          </a:p>
          <a:p>
            <a:endParaRPr lang="en-US" sz="2000" kern="0" dirty="0">
              <a:solidFill>
                <a:schemeClr val="bg1"/>
              </a:solidFill>
              <a:cs typeface="Calibri" panose="020F0502020204030204"/>
            </a:endParaRPr>
          </a:p>
          <a:p>
            <a:endParaRPr lang="en-US" sz="2000" kern="0" dirty="0">
              <a:solidFill>
                <a:schemeClr val="bg1"/>
              </a:solidFill>
              <a:cs typeface="Calibri" panose="020F0502020204030204"/>
            </a:endParaRPr>
          </a:p>
          <a:p>
            <a:endParaRPr lang="en-US" sz="2000" kern="0" dirty="0">
              <a:solidFill>
                <a:schemeClr val="bg1"/>
              </a:solidFill>
              <a:cs typeface="Calibri" panose="020F0502020204030204"/>
            </a:endParaRPr>
          </a:p>
          <a:p>
            <a:endParaRPr lang="en-US" sz="2000" kern="0" dirty="0">
              <a:solidFill>
                <a:schemeClr val="bg1"/>
              </a:solidFill>
              <a:cs typeface="Calibri" panose="020F0502020204030204"/>
            </a:endParaRPr>
          </a:p>
        </p:txBody>
      </p:sp>
      <p:sp>
        <p:nvSpPr>
          <p:cNvPr id="8" name="Content Placeholder 2">
            <a:extLst>
              <a:ext uri="{FF2B5EF4-FFF2-40B4-BE49-F238E27FC236}">
                <a16:creationId xmlns:a16="http://schemas.microsoft.com/office/drawing/2014/main" id="{E3156045-12C4-4759-A65A-80BBFD88623D}"/>
              </a:ext>
            </a:extLst>
          </p:cNvPr>
          <p:cNvSpPr txBox="1">
            <a:spLocks/>
          </p:cNvSpPr>
          <p:nvPr/>
        </p:nvSpPr>
        <p:spPr>
          <a:xfrm>
            <a:off x="6467475" y="2009774"/>
            <a:ext cx="4886325" cy="457676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bg1"/>
                </a:solidFill>
                <a:cs typeface="Calibri" panose="020F0502020204030204"/>
              </a:rPr>
              <a:t>Certifications</a:t>
            </a:r>
            <a:endParaRPr lang="en-US" dirty="0">
              <a:solidFill>
                <a:schemeClr val="bg1"/>
              </a:solidFill>
            </a:endParaRPr>
          </a:p>
          <a:p>
            <a:pPr marL="457200" indent="-457200">
              <a:buAutoNum type="arabicPeriod"/>
            </a:pPr>
            <a:r>
              <a:rPr lang="en-US" sz="2000" dirty="0">
                <a:solidFill>
                  <a:schemeClr val="bg1"/>
                </a:solidFill>
                <a:cs typeface="Calibri" panose="020F0502020204030204"/>
              </a:rPr>
              <a:t>Python Fundamentals for Data Science by </a:t>
            </a:r>
            <a:r>
              <a:rPr lang="en-US" sz="2000" dirty="0" err="1">
                <a:solidFill>
                  <a:schemeClr val="bg1"/>
                </a:solidFill>
                <a:cs typeface="Calibri" panose="020F0502020204030204"/>
              </a:rPr>
              <a:t>DQLab</a:t>
            </a:r>
            <a:r>
              <a:rPr lang="en-US" sz="2000" dirty="0">
                <a:solidFill>
                  <a:schemeClr val="bg1"/>
                </a:solidFill>
                <a:cs typeface="Calibri" panose="020F0502020204030204"/>
              </a:rPr>
              <a:t> (2021)</a:t>
            </a:r>
          </a:p>
          <a:p>
            <a:pPr marL="457200" indent="-457200">
              <a:buAutoNum type="arabicPeriod"/>
            </a:pPr>
            <a:r>
              <a:rPr lang="en-US" sz="2000" dirty="0">
                <a:solidFill>
                  <a:schemeClr val="bg1"/>
                </a:solidFill>
                <a:cs typeface="Calibri" panose="020F0502020204030204"/>
              </a:rPr>
              <a:t>Introduction to Python by Data Camp 2019</a:t>
            </a:r>
          </a:p>
          <a:p>
            <a:pPr marL="0" indent="0">
              <a:buNone/>
            </a:pPr>
            <a:endParaRPr lang="en-US" sz="2000" dirty="0">
              <a:solidFill>
                <a:schemeClr val="bg1"/>
              </a:solidFill>
              <a:cs typeface="Calibri" panose="020F0502020204030204"/>
            </a:endParaRPr>
          </a:p>
          <a:p>
            <a:pPr marL="0" indent="0">
              <a:buFont typeface="Arial" panose="020B0604020202020204" pitchFamily="34" charset="0"/>
              <a:buNone/>
            </a:pPr>
            <a:endParaRPr lang="en-US" sz="2000" b="1">
              <a:solidFill>
                <a:schemeClr val="bg1"/>
              </a:solidFill>
              <a:cs typeface="Calibri" panose="020F0502020204030204"/>
            </a:endParaRPr>
          </a:p>
          <a:p>
            <a:pPr marL="457200" indent="-457200">
              <a:buAutoNum type="arabicPeriod"/>
            </a:pPr>
            <a:endParaRPr lang="en-US" sz="2000" dirty="0">
              <a:solidFill>
                <a:schemeClr val="bg1"/>
              </a:solidFill>
              <a:cs typeface="Calibri" panose="020F0502020204030204"/>
            </a:endParaRPr>
          </a:p>
          <a:p>
            <a:pPr marL="0" indent="0">
              <a:buFont typeface="Arial" panose="020B0604020202020204" pitchFamily="34" charset="0"/>
              <a:buNone/>
            </a:pPr>
            <a:endParaRPr lang="en-US" sz="2000" dirty="0">
              <a:solidFill>
                <a:schemeClr val="bg1"/>
              </a:solidFill>
              <a:cs typeface="Calibri" panose="020F0502020204030204"/>
            </a:endParaRPr>
          </a:p>
          <a:p>
            <a:pPr marL="0" indent="0">
              <a:buFont typeface="Arial" panose="020B0604020202020204" pitchFamily="34" charset="0"/>
              <a:buNone/>
            </a:pPr>
            <a:endParaRPr lang="en-US" sz="2000" dirty="0">
              <a:solidFill>
                <a:schemeClr val="bg1"/>
              </a:solidFill>
              <a:cs typeface="Calibri" panose="020F0502020204030204"/>
            </a:endParaRPr>
          </a:p>
          <a:p>
            <a:pPr marL="0" indent="0">
              <a:buFont typeface="Arial" panose="020B0604020202020204" pitchFamily="34" charset="0"/>
              <a:buNone/>
            </a:pPr>
            <a:endParaRPr lang="en-US" sz="2000" dirty="0">
              <a:solidFill>
                <a:schemeClr val="bg1"/>
              </a:solidFill>
              <a:cs typeface="Calibri" panose="020F0502020204030204"/>
            </a:endParaRPr>
          </a:p>
          <a:p>
            <a:pPr marL="0" indent="0">
              <a:buFont typeface="Arial" panose="020B0604020202020204" pitchFamily="34" charset="0"/>
              <a:buNone/>
            </a:pPr>
            <a:endParaRPr lang="en-US" sz="2000" dirty="0">
              <a:solidFill>
                <a:schemeClr val="bg1"/>
              </a:solidFill>
              <a:cs typeface="Calibri" panose="020F0502020204030204"/>
            </a:endParaRPr>
          </a:p>
          <a:p>
            <a:pPr marL="0" indent="0">
              <a:buFont typeface="Arial" panose="020B0604020202020204" pitchFamily="34" charset="0"/>
              <a:buNone/>
            </a:pPr>
            <a:endParaRPr lang="en-US" sz="2000" dirty="0">
              <a:solidFill>
                <a:schemeClr val="bg1"/>
              </a:solidFill>
              <a:cs typeface="Calibri" panose="020F0502020204030204"/>
            </a:endParaRPr>
          </a:p>
          <a:p>
            <a:pPr marL="0" indent="0">
              <a:buFont typeface="Arial" panose="020B0604020202020204" pitchFamily="34" charset="0"/>
              <a:buNone/>
            </a:pPr>
            <a:endParaRPr lang="en-US" sz="2000" dirty="0">
              <a:solidFill>
                <a:schemeClr val="bg1"/>
              </a:solidFill>
              <a:cs typeface="Calibri" panose="020F0502020204030204"/>
            </a:endParaRPr>
          </a:p>
          <a:p>
            <a:pPr marL="0" indent="0">
              <a:buNone/>
            </a:pPr>
            <a:endParaRPr lang="en-US" sz="2000" dirty="0">
              <a:solidFill>
                <a:schemeClr val="bg1"/>
              </a:solidFill>
              <a:cs typeface="Calibri" panose="020F0502020204030204"/>
            </a:endParaRPr>
          </a:p>
        </p:txBody>
      </p:sp>
    </p:spTree>
    <p:extLst>
      <p:ext uri="{BB962C8B-B14F-4D97-AF65-F5344CB8AC3E}">
        <p14:creationId xmlns:p14="http://schemas.microsoft.com/office/powerpoint/2010/main" val="437734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FC39C9-82E1-4625-808E-32F3F1CE2680}"/>
              </a:ext>
            </a:extLst>
          </p:cNvPr>
          <p:cNvSpPr>
            <a:spLocks noGrp="1"/>
          </p:cNvSpPr>
          <p:nvPr>
            <p:ph type="title"/>
          </p:nvPr>
        </p:nvSpPr>
        <p:spPr>
          <a:xfrm>
            <a:off x="544285" y="180068"/>
            <a:ext cx="5050971" cy="1126218"/>
          </a:xfrm>
        </p:spPr>
        <p:txBody>
          <a:bodyPr>
            <a:normAutofit fontScale="90000"/>
          </a:bodyPr>
          <a:lstStyle/>
          <a:p>
            <a:pPr algn="ctr"/>
            <a:r>
              <a:rPr lang="en-US" sz="3500" dirty="0">
                <a:cs typeface="Calibri Light"/>
              </a:rPr>
              <a:t>Team Member Resume</a:t>
            </a:r>
            <a:br>
              <a:rPr lang="en-US" sz="3500" dirty="0">
                <a:cs typeface="Calibri Light"/>
              </a:rPr>
            </a:br>
            <a:r>
              <a:rPr lang="en-US" sz="3500" dirty="0">
                <a:cs typeface="Calibri Light"/>
              </a:rPr>
              <a:t>Arya Cakra</a:t>
            </a:r>
          </a:p>
        </p:txBody>
      </p:sp>
      <p:sp>
        <p:nvSpPr>
          <p:cNvPr id="5" name="Content Placeholder 2">
            <a:extLst>
              <a:ext uri="{FF2B5EF4-FFF2-40B4-BE49-F238E27FC236}">
                <a16:creationId xmlns:a16="http://schemas.microsoft.com/office/drawing/2014/main" id="{CE6C6B2B-D83D-4858-871B-A0FC11F1F43D}"/>
              </a:ext>
            </a:extLst>
          </p:cNvPr>
          <p:cNvSpPr txBox="1">
            <a:spLocks/>
          </p:cNvSpPr>
          <p:nvPr/>
        </p:nvSpPr>
        <p:spPr>
          <a:xfrm>
            <a:off x="838200" y="1885951"/>
            <a:ext cx="4848225" cy="4576762"/>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2000" b="1" kern="0" dirty="0">
                <a:solidFill>
                  <a:schemeClr val="bg1"/>
                </a:solidFill>
                <a:latin typeface="Proxima Nova"/>
                <a:cs typeface="Calibri" panose="020F0502020204030204"/>
              </a:rPr>
              <a:t>Education</a:t>
            </a:r>
          </a:p>
          <a:p>
            <a:r>
              <a:rPr lang="en-US" sz="2000" kern="0">
                <a:solidFill>
                  <a:schemeClr val="bg1"/>
                </a:solidFill>
              </a:rPr>
              <a:t>1. Economics, Universitas Indonesia (Present)</a:t>
            </a:r>
            <a:endParaRPr lang="en-US">
              <a:solidFill>
                <a:schemeClr val="bg1"/>
              </a:solidFill>
            </a:endParaRPr>
          </a:p>
          <a:p>
            <a:endParaRPr lang="en-US" sz="2000" b="1" kern="0" dirty="0">
              <a:solidFill>
                <a:schemeClr val="bg1"/>
              </a:solidFill>
              <a:latin typeface="Proxima Nova"/>
              <a:cs typeface="Calibri" panose="020F0502020204030204"/>
            </a:endParaRPr>
          </a:p>
          <a:p>
            <a:r>
              <a:rPr lang="en-US" sz="2000" b="1" kern="0" dirty="0">
                <a:solidFill>
                  <a:schemeClr val="bg1"/>
                </a:solidFill>
                <a:latin typeface="Proxima Nova"/>
                <a:cs typeface="Calibri" panose="020F0502020204030204"/>
              </a:rPr>
              <a:t>Related Experiences</a:t>
            </a:r>
          </a:p>
          <a:p>
            <a:r>
              <a:rPr lang="en-US" sz="1850">
                <a:solidFill>
                  <a:schemeClr val="bg1"/>
                </a:solidFill>
              </a:rPr>
              <a:t>1. Digital Marketing Internship, Griity</a:t>
            </a:r>
          </a:p>
          <a:p>
            <a:r>
              <a:rPr lang="en-US" sz="1850">
                <a:solidFill>
                  <a:schemeClr val="bg1"/>
                </a:solidFill>
              </a:rPr>
              <a:t>2. General Banking Program, Bank Mandiri</a:t>
            </a:r>
          </a:p>
        </p:txBody>
      </p:sp>
    </p:spTree>
    <p:extLst>
      <p:ext uri="{BB962C8B-B14F-4D97-AF65-F5344CB8AC3E}">
        <p14:creationId xmlns:p14="http://schemas.microsoft.com/office/powerpoint/2010/main" val="200562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F5773"/>
        </a:solidFill>
        <a:effectLst/>
      </p:bgPr>
    </p:bg>
    <p:spTree>
      <p:nvGrpSpPr>
        <p:cNvPr id="1" name="Shape 1527"/>
        <p:cNvGrpSpPr/>
        <p:nvPr/>
      </p:nvGrpSpPr>
      <p:grpSpPr>
        <a:xfrm>
          <a:off x="0" y="0"/>
          <a:ext cx="0" cy="0"/>
          <a:chOff x="0" y="0"/>
          <a:chExt cx="0" cy="0"/>
        </a:xfrm>
      </p:grpSpPr>
      <p:sp>
        <p:nvSpPr>
          <p:cNvPr id="1528" name="Google Shape;1528;p38"/>
          <p:cNvSpPr txBox="1">
            <a:spLocks noGrp="1"/>
          </p:cNvSpPr>
          <p:nvPr>
            <p:ph type="title"/>
          </p:nvPr>
        </p:nvSpPr>
        <p:spPr>
          <a:xfrm>
            <a:off x="870857" y="228600"/>
            <a:ext cx="10370110" cy="1128333"/>
          </a:xfrm>
          <a:prstGeom prst="rect">
            <a:avLst/>
          </a:prstGeom>
        </p:spPr>
        <p:txBody>
          <a:bodyPr spcFirstLastPara="1" wrap="square" lIns="121900" tIns="121900" rIns="121900" bIns="121900" anchor="ctr" anchorCtr="0">
            <a:noAutofit/>
          </a:bodyPr>
          <a:lstStyle/>
          <a:p>
            <a:pPr>
              <a:buSzPts val="990"/>
            </a:pPr>
            <a:r>
              <a:rPr lang="en-US" sz="3600" dirty="0">
                <a:cs typeface="Calibri Light"/>
              </a:rPr>
              <a:t>Topic Background</a:t>
            </a:r>
            <a:endParaRPr sz="3600" dirty="0"/>
          </a:p>
        </p:txBody>
      </p:sp>
      <p:sp>
        <p:nvSpPr>
          <p:cNvPr id="1529" name="Google Shape;1529;p38"/>
          <p:cNvSpPr txBox="1">
            <a:spLocks noGrp="1"/>
          </p:cNvSpPr>
          <p:nvPr>
            <p:ph type="body" idx="1"/>
          </p:nvPr>
        </p:nvSpPr>
        <p:spPr>
          <a:xfrm>
            <a:off x="870857" y="1743267"/>
            <a:ext cx="6128657" cy="4141200"/>
          </a:xfrm>
          <a:prstGeom prst="rect">
            <a:avLst/>
          </a:prstGeom>
        </p:spPr>
        <p:txBody>
          <a:bodyPr spcFirstLastPara="1" wrap="square" lIns="121900" tIns="121900" rIns="121900" bIns="121900" anchor="t" anchorCtr="0">
            <a:noAutofit/>
          </a:bodyPr>
          <a:lstStyle/>
          <a:p>
            <a:pPr marL="0" indent="0" algn="just">
              <a:buNone/>
            </a:pPr>
            <a:r>
              <a:rPr lang="en-US" sz="2000" dirty="0">
                <a:cs typeface="Calibri" panose="020F0502020204030204"/>
              </a:rPr>
              <a:t>COVID-19 Pandemic has taken a toll not only on health issues but also the economy. Various countries have different approach to this problem and resulted in unique outputs. </a:t>
            </a:r>
          </a:p>
          <a:p>
            <a:pPr marL="0" indent="0" algn="just">
              <a:buNone/>
            </a:pPr>
            <a:endParaRPr lang="en-US" sz="2000" dirty="0">
              <a:cs typeface="Calibri" panose="020F0502020204030204"/>
            </a:endParaRPr>
          </a:p>
          <a:p>
            <a:pPr marL="0" indent="0" algn="just">
              <a:buNone/>
            </a:pPr>
            <a:r>
              <a:rPr lang="en-US" sz="2000" dirty="0">
                <a:cs typeface="Calibri" panose="020F0502020204030204"/>
              </a:rPr>
              <a:t>As for Indonesia, a strict social distancing measures known as PPKM has been implemented to prevent the spread of COVID-19. This preventive measures are arguably effective to control new cases but at the same time destroying small and medium enterprises that are very dependent on consumer mobility and daily traffic.</a:t>
            </a:r>
          </a:p>
        </p:txBody>
      </p:sp>
      <p:grpSp>
        <p:nvGrpSpPr>
          <p:cNvPr id="4" name="Google Shape;4184;p75">
            <a:extLst>
              <a:ext uri="{FF2B5EF4-FFF2-40B4-BE49-F238E27FC236}">
                <a16:creationId xmlns:a16="http://schemas.microsoft.com/office/drawing/2014/main" id="{3F69583B-04E9-4FBC-ACB1-8E7A33D1ED86}"/>
              </a:ext>
            </a:extLst>
          </p:cNvPr>
          <p:cNvGrpSpPr/>
          <p:nvPr/>
        </p:nvGrpSpPr>
        <p:grpSpPr>
          <a:xfrm>
            <a:off x="7293429" y="2156311"/>
            <a:ext cx="4550229" cy="3221122"/>
            <a:chOff x="233350" y="949250"/>
            <a:chExt cx="7137300" cy="3802300"/>
          </a:xfrm>
          <a:solidFill>
            <a:schemeClr val="tx2">
              <a:lumMod val="75000"/>
            </a:schemeClr>
          </a:solidFill>
        </p:grpSpPr>
        <p:sp>
          <p:nvSpPr>
            <p:cNvPr id="5" name="Google Shape;4185;p75">
              <a:extLst>
                <a:ext uri="{FF2B5EF4-FFF2-40B4-BE49-F238E27FC236}">
                  <a16:creationId xmlns:a16="http://schemas.microsoft.com/office/drawing/2014/main" id="{AB15E87C-44D4-4EBD-96A7-D5DA226060DB}"/>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186;p75">
              <a:extLst>
                <a:ext uri="{FF2B5EF4-FFF2-40B4-BE49-F238E27FC236}">
                  <a16:creationId xmlns:a16="http://schemas.microsoft.com/office/drawing/2014/main" id="{B24414C7-FAF2-4A6B-B4D3-808F9869A1AE}"/>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187;p75">
              <a:extLst>
                <a:ext uri="{FF2B5EF4-FFF2-40B4-BE49-F238E27FC236}">
                  <a16:creationId xmlns:a16="http://schemas.microsoft.com/office/drawing/2014/main" id="{2D7E0549-34F3-447C-9531-09A062A28E5E}"/>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188;p75">
              <a:extLst>
                <a:ext uri="{FF2B5EF4-FFF2-40B4-BE49-F238E27FC236}">
                  <a16:creationId xmlns:a16="http://schemas.microsoft.com/office/drawing/2014/main" id="{97C757E5-8506-473C-B235-775A0262205D}"/>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89;p75">
              <a:extLst>
                <a:ext uri="{FF2B5EF4-FFF2-40B4-BE49-F238E27FC236}">
                  <a16:creationId xmlns:a16="http://schemas.microsoft.com/office/drawing/2014/main" id="{CF6322E5-6295-4839-A2F7-24887288EC6A}"/>
                </a:ext>
              </a:extLst>
            </p:cNvPr>
            <p:cNvSpPr/>
            <p:nvPr/>
          </p:nvSpPr>
          <p:spPr>
            <a:xfrm>
              <a:off x="5898676" y="3029225"/>
              <a:ext cx="282151"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90;p75">
              <a:extLst>
                <a:ext uri="{FF2B5EF4-FFF2-40B4-BE49-F238E27FC236}">
                  <a16:creationId xmlns:a16="http://schemas.microsoft.com/office/drawing/2014/main" id="{8CDB4856-3B8C-4D45-9E1D-43BFED0DC986}"/>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91;p75">
              <a:extLst>
                <a:ext uri="{FF2B5EF4-FFF2-40B4-BE49-F238E27FC236}">
                  <a16:creationId xmlns:a16="http://schemas.microsoft.com/office/drawing/2014/main" id="{C9C0CB4B-F963-4D73-9E06-EDC4AEC4E0B7}"/>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92;p75">
              <a:extLst>
                <a:ext uri="{FF2B5EF4-FFF2-40B4-BE49-F238E27FC236}">
                  <a16:creationId xmlns:a16="http://schemas.microsoft.com/office/drawing/2014/main" id="{F18E8371-B633-429D-8792-048CCFAE81E3}"/>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93;p75">
              <a:extLst>
                <a:ext uri="{FF2B5EF4-FFF2-40B4-BE49-F238E27FC236}">
                  <a16:creationId xmlns:a16="http://schemas.microsoft.com/office/drawing/2014/main" id="{C6B2D960-022B-4DA0-B596-D26A95A55BBC}"/>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194;p75">
              <a:extLst>
                <a:ext uri="{FF2B5EF4-FFF2-40B4-BE49-F238E27FC236}">
                  <a16:creationId xmlns:a16="http://schemas.microsoft.com/office/drawing/2014/main" id="{FAA24BEB-2986-47DF-99AD-ADEDFA730A12}"/>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95;p75">
              <a:extLst>
                <a:ext uri="{FF2B5EF4-FFF2-40B4-BE49-F238E27FC236}">
                  <a16:creationId xmlns:a16="http://schemas.microsoft.com/office/drawing/2014/main" id="{1348B333-1069-433C-AE31-B69D2ABD2177}"/>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96;p75">
              <a:extLst>
                <a:ext uri="{FF2B5EF4-FFF2-40B4-BE49-F238E27FC236}">
                  <a16:creationId xmlns:a16="http://schemas.microsoft.com/office/drawing/2014/main" id="{F6358D93-FB94-4DB3-9D7E-43EA8EED446D}"/>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97;p75">
              <a:extLst>
                <a:ext uri="{FF2B5EF4-FFF2-40B4-BE49-F238E27FC236}">
                  <a16:creationId xmlns:a16="http://schemas.microsoft.com/office/drawing/2014/main" id="{2077D345-703B-443A-92BC-2DF1AF3B168A}"/>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98;p75">
              <a:extLst>
                <a:ext uri="{FF2B5EF4-FFF2-40B4-BE49-F238E27FC236}">
                  <a16:creationId xmlns:a16="http://schemas.microsoft.com/office/drawing/2014/main" id="{C359241B-0C1F-4DDB-8091-8CA14AFBE1C5}"/>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99;p75">
              <a:extLst>
                <a:ext uri="{FF2B5EF4-FFF2-40B4-BE49-F238E27FC236}">
                  <a16:creationId xmlns:a16="http://schemas.microsoft.com/office/drawing/2014/main" id="{8EDBEC02-5EDB-4039-BFF5-CFE0470F40CF}"/>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00;p75">
              <a:extLst>
                <a:ext uri="{FF2B5EF4-FFF2-40B4-BE49-F238E27FC236}">
                  <a16:creationId xmlns:a16="http://schemas.microsoft.com/office/drawing/2014/main" id="{7EE2FFE0-9C9D-49AF-86EC-7790AC5AEE1C}"/>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01;p75">
              <a:extLst>
                <a:ext uri="{FF2B5EF4-FFF2-40B4-BE49-F238E27FC236}">
                  <a16:creationId xmlns:a16="http://schemas.microsoft.com/office/drawing/2014/main" id="{6EE82224-9C5E-4F04-BD9B-9871DF5BD6DB}"/>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02;p75">
              <a:extLst>
                <a:ext uri="{FF2B5EF4-FFF2-40B4-BE49-F238E27FC236}">
                  <a16:creationId xmlns:a16="http://schemas.microsoft.com/office/drawing/2014/main" id="{9106BEF7-7622-43F5-92F9-B85FBE680C97}"/>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03;p75">
              <a:extLst>
                <a:ext uri="{FF2B5EF4-FFF2-40B4-BE49-F238E27FC236}">
                  <a16:creationId xmlns:a16="http://schemas.microsoft.com/office/drawing/2014/main" id="{928390D7-8324-487F-83EE-E49A97D4E3E4}"/>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4;p75">
              <a:extLst>
                <a:ext uri="{FF2B5EF4-FFF2-40B4-BE49-F238E27FC236}">
                  <a16:creationId xmlns:a16="http://schemas.microsoft.com/office/drawing/2014/main" id="{3F9D8ABC-9B33-462F-8302-4E36D2D06D4C}"/>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5;p75">
              <a:extLst>
                <a:ext uri="{FF2B5EF4-FFF2-40B4-BE49-F238E27FC236}">
                  <a16:creationId xmlns:a16="http://schemas.microsoft.com/office/drawing/2014/main" id="{DE3033F1-4FA9-4618-8987-37F0D2D87690}"/>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06;p75">
              <a:extLst>
                <a:ext uri="{FF2B5EF4-FFF2-40B4-BE49-F238E27FC236}">
                  <a16:creationId xmlns:a16="http://schemas.microsoft.com/office/drawing/2014/main" id="{E26C755D-8DE9-4B00-A19E-31BC8FE9A55D}"/>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07;p75">
              <a:extLst>
                <a:ext uri="{FF2B5EF4-FFF2-40B4-BE49-F238E27FC236}">
                  <a16:creationId xmlns:a16="http://schemas.microsoft.com/office/drawing/2014/main" id="{3E5B24FB-EA9B-4980-A125-DDAFD226CF4B}"/>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08;p75">
              <a:extLst>
                <a:ext uri="{FF2B5EF4-FFF2-40B4-BE49-F238E27FC236}">
                  <a16:creationId xmlns:a16="http://schemas.microsoft.com/office/drawing/2014/main" id="{3DE22211-B869-4A10-AD66-A0DE9B145966}"/>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09;p75">
              <a:extLst>
                <a:ext uri="{FF2B5EF4-FFF2-40B4-BE49-F238E27FC236}">
                  <a16:creationId xmlns:a16="http://schemas.microsoft.com/office/drawing/2014/main" id="{BB2E89C2-5696-45E8-A56B-77F1C316A9B4}"/>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10;p75">
              <a:extLst>
                <a:ext uri="{FF2B5EF4-FFF2-40B4-BE49-F238E27FC236}">
                  <a16:creationId xmlns:a16="http://schemas.microsoft.com/office/drawing/2014/main" id="{93A77DC5-BCC0-4CB0-A127-D0B2ECC50215}"/>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11;p75">
              <a:extLst>
                <a:ext uri="{FF2B5EF4-FFF2-40B4-BE49-F238E27FC236}">
                  <a16:creationId xmlns:a16="http://schemas.microsoft.com/office/drawing/2014/main" id="{DF93A6EF-8777-4D18-B5C6-058B2DBDFF54}"/>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12;p75">
              <a:extLst>
                <a:ext uri="{FF2B5EF4-FFF2-40B4-BE49-F238E27FC236}">
                  <a16:creationId xmlns:a16="http://schemas.microsoft.com/office/drawing/2014/main" id="{BE32BE9C-49E6-44EE-866D-2E4E54FDB06E}"/>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13;p75">
              <a:extLst>
                <a:ext uri="{FF2B5EF4-FFF2-40B4-BE49-F238E27FC236}">
                  <a16:creationId xmlns:a16="http://schemas.microsoft.com/office/drawing/2014/main" id="{F35750D1-CE07-46C6-9244-314A0D94FD5F}"/>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14;p75">
              <a:extLst>
                <a:ext uri="{FF2B5EF4-FFF2-40B4-BE49-F238E27FC236}">
                  <a16:creationId xmlns:a16="http://schemas.microsoft.com/office/drawing/2014/main" id="{172E0291-B0FF-441A-998C-05798D58416A}"/>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15;p75">
              <a:extLst>
                <a:ext uri="{FF2B5EF4-FFF2-40B4-BE49-F238E27FC236}">
                  <a16:creationId xmlns:a16="http://schemas.microsoft.com/office/drawing/2014/main" id="{55D6E946-84CD-4F57-AEBC-CB5B68984DC4}"/>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16;p75">
              <a:extLst>
                <a:ext uri="{FF2B5EF4-FFF2-40B4-BE49-F238E27FC236}">
                  <a16:creationId xmlns:a16="http://schemas.microsoft.com/office/drawing/2014/main" id="{A0F6BD79-2BF6-4AB9-9635-E273B7320C90}"/>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17;p75">
              <a:extLst>
                <a:ext uri="{FF2B5EF4-FFF2-40B4-BE49-F238E27FC236}">
                  <a16:creationId xmlns:a16="http://schemas.microsoft.com/office/drawing/2014/main" id="{2DB89BF7-B666-4DB5-B528-5072BA422333}"/>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18;p75">
              <a:extLst>
                <a:ext uri="{FF2B5EF4-FFF2-40B4-BE49-F238E27FC236}">
                  <a16:creationId xmlns:a16="http://schemas.microsoft.com/office/drawing/2014/main" id="{D52C780E-F1E3-47A9-A59E-325B9CAB2F5E}"/>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19;p75">
              <a:extLst>
                <a:ext uri="{FF2B5EF4-FFF2-40B4-BE49-F238E27FC236}">
                  <a16:creationId xmlns:a16="http://schemas.microsoft.com/office/drawing/2014/main" id="{D559646C-D4AB-43EF-9DE5-BD5818F2A28D}"/>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20;p75">
              <a:extLst>
                <a:ext uri="{FF2B5EF4-FFF2-40B4-BE49-F238E27FC236}">
                  <a16:creationId xmlns:a16="http://schemas.microsoft.com/office/drawing/2014/main" id="{28023D09-A0B8-4B2C-81D4-CA21DA476793}"/>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21;p75">
              <a:extLst>
                <a:ext uri="{FF2B5EF4-FFF2-40B4-BE49-F238E27FC236}">
                  <a16:creationId xmlns:a16="http://schemas.microsoft.com/office/drawing/2014/main" id="{EEC369F9-3574-46CD-AF24-D88691628581}"/>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22;p75">
              <a:extLst>
                <a:ext uri="{FF2B5EF4-FFF2-40B4-BE49-F238E27FC236}">
                  <a16:creationId xmlns:a16="http://schemas.microsoft.com/office/drawing/2014/main" id="{464792A8-CAFC-4197-8F1D-8EE6960ED8ED}"/>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23;p75">
              <a:extLst>
                <a:ext uri="{FF2B5EF4-FFF2-40B4-BE49-F238E27FC236}">
                  <a16:creationId xmlns:a16="http://schemas.microsoft.com/office/drawing/2014/main" id="{78E5983F-07D8-492E-AA6B-D5784B735B27}"/>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24;p75">
              <a:extLst>
                <a:ext uri="{FF2B5EF4-FFF2-40B4-BE49-F238E27FC236}">
                  <a16:creationId xmlns:a16="http://schemas.microsoft.com/office/drawing/2014/main" id="{DDCF87AD-401D-4B82-B62C-D060C51BE50C}"/>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25;p75">
              <a:extLst>
                <a:ext uri="{FF2B5EF4-FFF2-40B4-BE49-F238E27FC236}">
                  <a16:creationId xmlns:a16="http://schemas.microsoft.com/office/drawing/2014/main" id="{A5EA365A-5A4B-45B7-8D4B-B16527AE48F3}"/>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26;p75">
              <a:extLst>
                <a:ext uri="{FF2B5EF4-FFF2-40B4-BE49-F238E27FC236}">
                  <a16:creationId xmlns:a16="http://schemas.microsoft.com/office/drawing/2014/main" id="{F0A351EF-F6BB-41C7-A568-0148C92914DF}"/>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27;p75">
              <a:extLst>
                <a:ext uri="{FF2B5EF4-FFF2-40B4-BE49-F238E27FC236}">
                  <a16:creationId xmlns:a16="http://schemas.microsoft.com/office/drawing/2014/main" id="{B51D06E7-BB9B-4018-B499-E31E0BE626B8}"/>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28;p75">
              <a:extLst>
                <a:ext uri="{FF2B5EF4-FFF2-40B4-BE49-F238E27FC236}">
                  <a16:creationId xmlns:a16="http://schemas.microsoft.com/office/drawing/2014/main" id="{62B3539E-4E00-4777-9F5A-6B782FB84EBF}"/>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29;p75">
              <a:extLst>
                <a:ext uri="{FF2B5EF4-FFF2-40B4-BE49-F238E27FC236}">
                  <a16:creationId xmlns:a16="http://schemas.microsoft.com/office/drawing/2014/main" id="{1B0823BA-C600-4CF3-A6AB-54E45AD52F92}"/>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30;p75">
              <a:extLst>
                <a:ext uri="{FF2B5EF4-FFF2-40B4-BE49-F238E27FC236}">
                  <a16:creationId xmlns:a16="http://schemas.microsoft.com/office/drawing/2014/main" id="{53EDC00F-F439-4761-ABE2-946459912047}"/>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31;p75">
              <a:extLst>
                <a:ext uri="{FF2B5EF4-FFF2-40B4-BE49-F238E27FC236}">
                  <a16:creationId xmlns:a16="http://schemas.microsoft.com/office/drawing/2014/main" id="{FAA28292-9B7F-4DA0-B6F9-E1271C73C32C}"/>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2;p75">
              <a:extLst>
                <a:ext uri="{FF2B5EF4-FFF2-40B4-BE49-F238E27FC236}">
                  <a16:creationId xmlns:a16="http://schemas.microsoft.com/office/drawing/2014/main" id="{18D89143-66A0-4224-A25C-1AAFF6BD43BC}"/>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3;p75">
              <a:extLst>
                <a:ext uri="{FF2B5EF4-FFF2-40B4-BE49-F238E27FC236}">
                  <a16:creationId xmlns:a16="http://schemas.microsoft.com/office/drawing/2014/main" id="{865372FA-4228-4C9E-A07B-D321C4E15928}"/>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4;p75">
              <a:extLst>
                <a:ext uri="{FF2B5EF4-FFF2-40B4-BE49-F238E27FC236}">
                  <a16:creationId xmlns:a16="http://schemas.microsoft.com/office/drawing/2014/main" id="{C739C004-1251-4C72-B365-2C8723B4E6EC}"/>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5;p75">
              <a:extLst>
                <a:ext uri="{FF2B5EF4-FFF2-40B4-BE49-F238E27FC236}">
                  <a16:creationId xmlns:a16="http://schemas.microsoft.com/office/drawing/2014/main" id="{8130AC66-6411-47F1-87B3-A86DFD09908C}"/>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4260;p75">
            <a:extLst>
              <a:ext uri="{FF2B5EF4-FFF2-40B4-BE49-F238E27FC236}">
                <a16:creationId xmlns:a16="http://schemas.microsoft.com/office/drawing/2014/main" id="{DD831BF2-4F8E-4705-B2A0-0518729CF08E}"/>
              </a:ext>
            </a:extLst>
          </p:cNvPr>
          <p:cNvSpPr/>
          <p:nvPr/>
        </p:nvSpPr>
        <p:spPr>
          <a:xfrm>
            <a:off x="10848880" y="3766872"/>
            <a:ext cx="396778" cy="52307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01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F5773"/>
        </a:solidFill>
        <a:effectLst/>
      </p:bgPr>
    </p:bg>
    <p:spTree>
      <p:nvGrpSpPr>
        <p:cNvPr id="1" name="Shape 1527"/>
        <p:cNvGrpSpPr/>
        <p:nvPr/>
      </p:nvGrpSpPr>
      <p:grpSpPr>
        <a:xfrm>
          <a:off x="0" y="0"/>
          <a:ext cx="0" cy="0"/>
          <a:chOff x="0" y="0"/>
          <a:chExt cx="0" cy="0"/>
        </a:xfrm>
      </p:grpSpPr>
      <p:sp>
        <p:nvSpPr>
          <p:cNvPr id="1528" name="Google Shape;1528;p38"/>
          <p:cNvSpPr txBox="1">
            <a:spLocks noGrp="1"/>
          </p:cNvSpPr>
          <p:nvPr>
            <p:ph type="title"/>
          </p:nvPr>
        </p:nvSpPr>
        <p:spPr>
          <a:xfrm>
            <a:off x="870857" y="228600"/>
            <a:ext cx="10370110" cy="1128333"/>
          </a:xfrm>
          <a:prstGeom prst="rect">
            <a:avLst/>
          </a:prstGeom>
        </p:spPr>
        <p:txBody>
          <a:bodyPr spcFirstLastPara="1" wrap="square" lIns="121900" tIns="121900" rIns="121900" bIns="121900" anchor="ctr" anchorCtr="0">
            <a:noAutofit/>
          </a:bodyPr>
          <a:lstStyle/>
          <a:p>
            <a:pPr>
              <a:buSzPts val="990"/>
            </a:pPr>
            <a:r>
              <a:rPr lang="en-US" sz="3600" dirty="0">
                <a:cs typeface="Calibri Light"/>
              </a:rPr>
              <a:t>Topic Background</a:t>
            </a:r>
            <a:endParaRPr lang="en-US" sz="3600" dirty="0"/>
          </a:p>
        </p:txBody>
      </p:sp>
      <p:sp>
        <p:nvSpPr>
          <p:cNvPr id="1529" name="Google Shape;1529;p38"/>
          <p:cNvSpPr txBox="1">
            <a:spLocks noGrp="1"/>
          </p:cNvSpPr>
          <p:nvPr>
            <p:ph type="body" idx="1"/>
          </p:nvPr>
        </p:nvSpPr>
        <p:spPr>
          <a:xfrm>
            <a:off x="870858" y="1850571"/>
            <a:ext cx="6106886" cy="4033896"/>
          </a:xfrm>
          <a:prstGeom prst="rect">
            <a:avLst/>
          </a:prstGeom>
        </p:spPr>
        <p:txBody>
          <a:bodyPr spcFirstLastPara="1" wrap="square" lIns="121900" tIns="121900" rIns="121900" bIns="121900" anchor="t" anchorCtr="0">
            <a:noAutofit/>
          </a:bodyPr>
          <a:lstStyle/>
          <a:p>
            <a:pPr marL="0" indent="0" algn="just">
              <a:buNone/>
            </a:pPr>
            <a:r>
              <a:rPr lang="en-US" sz="2000" dirty="0">
                <a:cs typeface="Calibri" panose="020F0502020204030204"/>
              </a:rPr>
              <a:t>Using available data at hand, statistician could create some predictions to at least estimate when the PPKM will be removed and therefore giving impacted businesses a clear expectations on how long they should plan their daily operation costs to survive until PPKM is removed and the economy could go back to normal.</a:t>
            </a:r>
          </a:p>
          <a:p>
            <a:pPr marL="0" indent="0" algn="just">
              <a:buNone/>
            </a:pPr>
            <a:endParaRPr lang="en-US" sz="2000" dirty="0">
              <a:cs typeface="Calibri" panose="020F0502020204030204"/>
            </a:endParaRPr>
          </a:p>
          <a:p>
            <a:pPr marL="0" indent="0" algn="just">
              <a:buNone/>
            </a:pPr>
            <a:r>
              <a:rPr lang="en-US" sz="2000" dirty="0">
                <a:cs typeface="Calibri" panose="020F0502020204030204"/>
              </a:rPr>
              <a:t>Using this estimation, we can also give advice to business owners or managers to pivot their offline marketing and offline sales to online marketing and online sales.</a:t>
            </a:r>
          </a:p>
        </p:txBody>
      </p:sp>
      <p:grpSp>
        <p:nvGrpSpPr>
          <p:cNvPr id="4" name="Google Shape;9119;p76">
            <a:extLst>
              <a:ext uri="{FF2B5EF4-FFF2-40B4-BE49-F238E27FC236}">
                <a16:creationId xmlns:a16="http://schemas.microsoft.com/office/drawing/2014/main" id="{D4888351-FF1E-4F27-BF5C-185C0DE77D6F}"/>
              </a:ext>
            </a:extLst>
          </p:cNvPr>
          <p:cNvGrpSpPr/>
          <p:nvPr/>
        </p:nvGrpSpPr>
        <p:grpSpPr>
          <a:xfrm>
            <a:off x="7792194" y="1982006"/>
            <a:ext cx="3262148" cy="1535259"/>
            <a:chOff x="3530532" y="1496185"/>
            <a:chExt cx="1561911" cy="708581"/>
          </a:xfrm>
          <a:solidFill>
            <a:schemeClr val="accent2">
              <a:lumMod val="90000"/>
            </a:schemeClr>
          </a:solidFill>
        </p:grpSpPr>
        <p:grpSp>
          <p:nvGrpSpPr>
            <p:cNvPr id="5" name="Google Shape;9120;p76">
              <a:extLst>
                <a:ext uri="{FF2B5EF4-FFF2-40B4-BE49-F238E27FC236}">
                  <a16:creationId xmlns:a16="http://schemas.microsoft.com/office/drawing/2014/main" id="{8216B2FF-66C4-4A2C-B113-5A3981FD8FEE}"/>
                </a:ext>
              </a:extLst>
            </p:cNvPr>
            <p:cNvGrpSpPr/>
            <p:nvPr/>
          </p:nvGrpSpPr>
          <p:grpSpPr>
            <a:xfrm>
              <a:off x="3720318" y="1857562"/>
              <a:ext cx="1372125" cy="54"/>
              <a:chOff x="3720318" y="1857562"/>
              <a:chExt cx="1372125" cy="54"/>
            </a:xfrm>
            <a:grpFill/>
          </p:grpSpPr>
          <p:cxnSp>
            <p:nvCxnSpPr>
              <p:cNvPr id="22" name="Google Shape;9121;p76">
                <a:extLst>
                  <a:ext uri="{FF2B5EF4-FFF2-40B4-BE49-F238E27FC236}">
                    <a16:creationId xmlns:a16="http://schemas.microsoft.com/office/drawing/2014/main" id="{022DB685-A328-4E91-B1ED-2166FB79B401}"/>
                  </a:ext>
                </a:extLst>
              </p:cNvPr>
              <p:cNvCxnSpPr>
                <a:endCxn id="12" idx="2"/>
              </p:cNvCxnSpPr>
              <p:nvPr/>
            </p:nvCxnSpPr>
            <p:spPr>
              <a:xfrm>
                <a:off x="4440243" y="1857616"/>
                <a:ext cx="173400" cy="0"/>
              </a:xfrm>
              <a:prstGeom prst="straightConnector1">
                <a:avLst/>
              </a:prstGeom>
              <a:grpFill/>
              <a:ln w="9525" cap="flat" cmpd="sng">
                <a:solidFill>
                  <a:schemeClr val="bg1"/>
                </a:solidFill>
                <a:prstDash val="solid"/>
                <a:round/>
                <a:headEnd type="none" w="med" len="med"/>
                <a:tailEnd type="none" w="med" len="med"/>
              </a:ln>
            </p:spPr>
          </p:cxnSp>
          <p:cxnSp>
            <p:nvCxnSpPr>
              <p:cNvPr id="23" name="Google Shape;9123;p76">
                <a:extLst>
                  <a:ext uri="{FF2B5EF4-FFF2-40B4-BE49-F238E27FC236}">
                    <a16:creationId xmlns:a16="http://schemas.microsoft.com/office/drawing/2014/main" id="{82CC9448-65C9-4D4E-B252-6B44C8421A26}"/>
                  </a:ext>
                </a:extLst>
              </p:cNvPr>
              <p:cNvCxnSpPr/>
              <p:nvPr/>
            </p:nvCxnSpPr>
            <p:spPr>
              <a:xfrm>
                <a:off x="4074943" y="1857562"/>
                <a:ext cx="173400" cy="0"/>
              </a:xfrm>
              <a:prstGeom prst="straightConnector1">
                <a:avLst/>
              </a:prstGeom>
              <a:grpFill/>
              <a:ln w="9525" cap="flat" cmpd="sng">
                <a:solidFill>
                  <a:schemeClr val="bg1"/>
                </a:solidFill>
                <a:prstDash val="solid"/>
                <a:round/>
                <a:headEnd type="none" w="med" len="med"/>
                <a:tailEnd type="none" w="med" len="med"/>
              </a:ln>
            </p:spPr>
          </p:cxnSp>
          <p:cxnSp>
            <p:nvCxnSpPr>
              <p:cNvPr id="24" name="Google Shape;9124;p76">
                <a:extLst>
                  <a:ext uri="{FF2B5EF4-FFF2-40B4-BE49-F238E27FC236}">
                    <a16:creationId xmlns:a16="http://schemas.microsoft.com/office/drawing/2014/main" id="{2E62F2F5-B074-4A65-9ABE-5E1FBC99BE4D}"/>
                  </a:ext>
                </a:extLst>
              </p:cNvPr>
              <p:cNvCxnSpPr/>
              <p:nvPr/>
            </p:nvCxnSpPr>
            <p:spPr>
              <a:xfrm>
                <a:off x="3720318" y="1857562"/>
                <a:ext cx="173400" cy="0"/>
              </a:xfrm>
              <a:prstGeom prst="straightConnector1">
                <a:avLst/>
              </a:prstGeom>
              <a:grpFill/>
              <a:ln w="9525" cap="flat" cmpd="sng">
                <a:solidFill>
                  <a:schemeClr val="bg1"/>
                </a:solidFill>
                <a:prstDash val="solid"/>
                <a:round/>
                <a:headEnd type="none" w="med" len="med"/>
                <a:tailEnd type="none" w="med" len="med"/>
              </a:ln>
            </p:spPr>
          </p:cxnSp>
          <p:cxnSp>
            <p:nvCxnSpPr>
              <p:cNvPr id="25" name="Google Shape;9125;p76">
                <a:extLst>
                  <a:ext uri="{FF2B5EF4-FFF2-40B4-BE49-F238E27FC236}">
                    <a16:creationId xmlns:a16="http://schemas.microsoft.com/office/drawing/2014/main" id="{22D0FA99-589D-4E4C-9EE2-AD19C6342F43}"/>
                  </a:ext>
                </a:extLst>
              </p:cNvPr>
              <p:cNvCxnSpPr>
                <a:stCxn id="12" idx="6"/>
              </p:cNvCxnSpPr>
              <p:nvPr/>
            </p:nvCxnSpPr>
            <p:spPr>
              <a:xfrm>
                <a:off x="4801443" y="1857616"/>
                <a:ext cx="291000" cy="0"/>
              </a:xfrm>
              <a:prstGeom prst="straightConnector1">
                <a:avLst/>
              </a:prstGeom>
              <a:grpFill/>
              <a:ln w="9525" cap="flat" cmpd="sng">
                <a:solidFill>
                  <a:schemeClr val="bg1"/>
                </a:solidFill>
                <a:prstDash val="solid"/>
                <a:round/>
                <a:headEnd type="none" w="med" len="med"/>
                <a:tailEnd type="triangle" w="med" len="med"/>
              </a:ln>
            </p:spPr>
          </p:cxnSp>
        </p:grpSp>
        <p:grpSp>
          <p:nvGrpSpPr>
            <p:cNvPr id="6" name="Google Shape;9126;p76">
              <a:extLst>
                <a:ext uri="{FF2B5EF4-FFF2-40B4-BE49-F238E27FC236}">
                  <a16:creationId xmlns:a16="http://schemas.microsoft.com/office/drawing/2014/main" id="{9CF96D03-F7BB-449D-8772-FD7B0F857902}"/>
                </a:ext>
              </a:extLst>
            </p:cNvPr>
            <p:cNvGrpSpPr/>
            <p:nvPr/>
          </p:nvGrpSpPr>
          <p:grpSpPr>
            <a:xfrm>
              <a:off x="3567462" y="1496185"/>
              <a:ext cx="286500" cy="272915"/>
              <a:chOff x="3567462" y="1496185"/>
              <a:chExt cx="286500" cy="272915"/>
            </a:xfrm>
            <a:grpFill/>
          </p:grpSpPr>
          <p:cxnSp>
            <p:nvCxnSpPr>
              <p:cNvPr id="20" name="Google Shape;9127;p76">
                <a:extLst>
                  <a:ext uri="{FF2B5EF4-FFF2-40B4-BE49-F238E27FC236}">
                    <a16:creationId xmlns:a16="http://schemas.microsoft.com/office/drawing/2014/main" id="{1E96378F-35AE-42B2-80A1-8FC5FC007C88}"/>
                  </a:ext>
                </a:extLst>
              </p:cNvPr>
              <p:cNvCxnSpPr/>
              <p:nvPr/>
            </p:nvCxnSpPr>
            <p:spPr>
              <a:xfrm rot="10800000">
                <a:off x="3626625" y="1596000"/>
                <a:ext cx="0" cy="173100"/>
              </a:xfrm>
              <a:prstGeom prst="straightConnector1">
                <a:avLst/>
              </a:prstGeom>
              <a:grpFill/>
              <a:ln w="9525" cap="flat" cmpd="sng">
                <a:solidFill>
                  <a:schemeClr val="bg1"/>
                </a:solidFill>
                <a:prstDash val="solid"/>
                <a:round/>
                <a:headEnd type="none" w="med" len="med"/>
                <a:tailEnd type="none" w="med" len="med"/>
              </a:ln>
            </p:spPr>
          </p:cxnSp>
          <p:sp>
            <p:nvSpPr>
              <p:cNvPr id="21" name="Google Shape;9128;p76">
                <a:extLst>
                  <a:ext uri="{FF2B5EF4-FFF2-40B4-BE49-F238E27FC236}">
                    <a16:creationId xmlns:a16="http://schemas.microsoft.com/office/drawing/2014/main" id="{5516163E-5660-4A8C-848D-494C75A03E68}"/>
                  </a:ext>
                </a:extLst>
              </p:cNvPr>
              <p:cNvSpPr/>
              <p:nvPr/>
            </p:nvSpPr>
            <p:spPr>
              <a:xfrm>
                <a:off x="3567462" y="1496185"/>
                <a:ext cx="286500" cy="99900"/>
              </a:xfrm>
              <a:prstGeom prst="rect">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129;p76">
              <a:extLst>
                <a:ext uri="{FF2B5EF4-FFF2-40B4-BE49-F238E27FC236}">
                  <a16:creationId xmlns:a16="http://schemas.microsoft.com/office/drawing/2014/main" id="{0A94E69E-CC55-45E9-827D-FADCAFD7EF21}"/>
                </a:ext>
              </a:extLst>
            </p:cNvPr>
            <p:cNvSpPr/>
            <p:nvPr/>
          </p:nvSpPr>
          <p:spPr>
            <a:xfrm>
              <a:off x="3530532" y="1771972"/>
              <a:ext cx="187800" cy="1878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130;p76">
              <a:extLst>
                <a:ext uri="{FF2B5EF4-FFF2-40B4-BE49-F238E27FC236}">
                  <a16:creationId xmlns:a16="http://schemas.microsoft.com/office/drawing/2014/main" id="{DA03CEB2-F611-4AEC-9B30-E01977CF8CE3}"/>
                </a:ext>
              </a:extLst>
            </p:cNvPr>
            <p:cNvSpPr/>
            <p:nvPr/>
          </p:nvSpPr>
          <p:spPr>
            <a:xfrm>
              <a:off x="3891569" y="1779209"/>
              <a:ext cx="187800" cy="1878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9131;p76">
              <a:extLst>
                <a:ext uri="{FF2B5EF4-FFF2-40B4-BE49-F238E27FC236}">
                  <a16:creationId xmlns:a16="http://schemas.microsoft.com/office/drawing/2014/main" id="{2206FC5A-D022-419C-9858-03101D0C010A}"/>
                </a:ext>
              </a:extLst>
            </p:cNvPr>
            <p:cNvGrpSpPr/>
            <p:nvPr/>
          </p:nvGrpSpPr>
          <p:grpSpPr>
            <a:xfrm>
              <a:off x="3929014" y="1960574"/>
              <a:ext cx="286500" cy="242342"/>
              <a:chOff x="3929014" y="1960574"/>
              <a:chExt cx="286500" cy="242342"/>
            </a:xfrm>
            <a:grpFill/>
          </p:grpSpPr>
          <p:cxnSp>
            <p:nvCxnSpPr>
              <p:cNvPr id="18" name="Google Shape;9132;p76">
                <a:extLst>
                  <a:ext uri="{FF2B5EF4-FFF2-40B4-BE49-F238E27FC236}">
                    <a16:creationId xmlns:a16="http://schemas.microsoft.com/office/drawing/2014/main" id="{61ECD1C6-8B9E-4162-9520-B2C787032453}"/>
                  </a:ext>
                </a:extLst>
              </p:cNvPr>
              <p:cNvCxnSpPr/>
              <p:nvPr/>
            </p:nvCxnSpPr>
            <p:spPr>
              <a:xfrm rot="10800000">
                <a:off x="3988400" y="1960574"/>
                <a:ext cx="0" cy="144300"/>
              </a:xfrm>
              <a:prstGeom prst="straightConnector1">
                <a:avLst/>
              </a:prstGeom>
              <a:grpFill/>
              <a:ln w="9525" cap="flat" cmpd="sng">
                <a:solidFill>
                  <a:schemeClr val="bg1"/>
                </a:solidFill>
                <a:prstDash val="solid"/>
                <a:round/>
                <a:headEnd type="none" w="med" len="med"/>
                <a:tailEnd type="none" w="med" len="med"/>
              </a:ln>
            </p:spPr>
          </p:cxnSp>
          <p:sp>
            <p:nvSpPr>
              <p:cNvPr id="19" name="Google Shape;9133;p76">
                <a:extLst>
                  <a:ext uri="{FF2B5EF4-FFF2-40B4-BE49-F238E27FC236}">
                    <a16:creationId xmlns:a16="http://schemas.microsoft.com/office/drawing/2014/main" id="{BB80BD43-8E31-4AF6-9CE1-D7A4A04E330E}"/>
                  </a:ext>
                </a:extLst>
              </p:cNvPr>
              <p:cNvSpPr/>
              <p:nvPr/>
            </p:nvSpPr>
            <p:spPr>
              <a:xfrm>
                <a:off x="3929014" y="2103016"/>
                <a:ext cx="286500" cy="99900"/>
              </a:xfrm>
              <a:prstGeom prst="rect">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9134;p76">
              <a:extLst>
                <a:ext uri="{FF2B5EF4-FFF2-40B4-BE49-F238E27FC236}">
                  <a16:creationId xmlns:a16="http://schemas.microsoft.com/office/drawing/2014/main" id="{8B8D3B35-3210-4B85-B6E7-D0DE86D9DF25}"/>
                </a:ext>
              </a:extLst>
            </p:cNvPr>
            <p:cNvGrpSpPr/>
            <p:nvPr/>
          </p:nvGrpSpPr>
          <p:grpSpPr>
            <a:xfrm>
              <a:off x="4290828" y="1496185"/>
              <a:ext cx="286500" cy="272915"/>
              <a:chOff x="4290828" y="1496185"/>
              <a:chExt cx="286500" cy="272915"/>
            </a:xfrm>
            <a:grpFill/>
          </p:grpSpPr>
          <p:cxnSp>
            <p:nvCxnSpPr>
              <p:cNvPr id="16" name="Google Shape;9135;p76">
                <a:extLst>
                  <a:ext uri="{FF2B5EF4-FFF2-40B4-BE49-F238E27FC236}">
                    <a16:creationId xmlns:a16="http://schemas.microsoft.com/office/drawing/2014/main" id="{1799C3E5-B673-4190-8D49-F815F3907711}"/>
                  </a:ext>
                </a:extLst>
              </p:cNvPr>
              <p:cNvCxnSpPr/>
              <p:nvPr/>
            </p:nvCxnSpPr>
            <p:spPr>
              <a:xfrm rot="10800000">
                <a:off x="4350000" y="1596000"/>
                <a:ext cx="0" cy="173100"/>
              </a:xfrm>
              <a:prstGeom prst="straightConnector1">
                <a:avLst/>
              </a:prstGeom>
              <a:grpFill/>
              <a:ln w="9525" cap="flat" cmpd="sng">
                <a:solidFill>
                  <a:schemeClr val="bg1"/>
                </a:solidFill>
                <a:prstDash val="solid"/>
                <a:round/>
                <a:headEnd type="none" w="med" len="med"/>
                <a:tailEnd type="none" w="med" len="med"/>
              </a:ln>
            </p:spPr>
          </p:cxnSp>
          <p:sp>
            <p:nvSpPr>
              <p:cNvPr id="17" name="Google Shape;9136;p76">
                <a:extLst>
                  <a:ext uri="{FF2B5EF4-FFF2-40B4-BE49-F238E27FC236}">
                    <a16:creationId xmlns:a16="http://schemas.microsoft.com/office/drawing/2014/main" id="{6384B675-6D88-4F1C-961B-3CD77B8AD767}"/>
                  </a:ext>
                </a:extLst>
              </p:cNvPr>
              <p:cNvSpPr/>
              <p:nvPr/>
            </p:nvSpPr>
            <p:spPr>
              <a:xfrm>
                <a:off x="4290828" y="1496185"/>
                <a:ext cx="286500" cy="99900"/>
              </a:xfrm>
              <a:prstGeom prst="rect">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137;p76">
              <a:extLst>
                <a:ext uri="{FF2B5EF4-FFF2-40B4-BE49-F238E27FC236}">
                  <a16:creationId xmlns:a16="http://schemas.microsoft.com/office/drawing/2014/main" id="{FDCB71D1-BB08-4044-B7F5-AAB8507D16AC}"/>
                </a:ext>
              </a:extLst>
            </p:cNvPr>
            <p:cNvSpPr/>
            <p:nvPr/>
          </p:nvSpPr>
          <p:spPr>
            <a:xfrm>
              <a:off x="4252606" y="1771972"/>
              <a:ext cx="187800" cy="1878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122;p76">
              <a:extLst>
                <a:ext uri="{FF2B5EF4-FFF2-40B4-BE49-F238E27FC236}">
                  <a16:creationId xmlns:a16="http://schemas.microsoft.com/office/drawing/2014/main" id="{DDEF7401-7D51-498A-ABF5-5780D84778B4}"/>
                </a:ext>
              </a:extLst>
            </p:cNvPr>
            <p:cNvSpPr/>
            <p:nvPr/>
          </p:nvSpPr>
          <p:spPr>
            <a:xfrm>
              <a:off x="4613643" y="1763716"/>
              <a:ext cx="187800" cy="1878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9138;p76">
              <a:extLst>
                <a:ext uri="{FF2B5EF4-FFF2-40B4-BE49-F238E27FC236}">
                  <a16:creationId xmlns:a16="http://schemas.microsoft.com/office/drawing/2014/main" id="{E75B6437-EF58-4FD2-BD96-F34CE4410979}"/>
                </a:ext>
              </a:extLst>
            </p:cNvPr>
            <p:cNvGrpSpPr/>
            <p:nvPr/>
          </p:nvGrpSpPr>
          <p:grpSpPr>
            <a:xfrm>
              <a:off x="4657726" y="1959674"/>
              <a:ext cx="286500" cy="245092"/>
              <a:chOff x="4657726" y="1959674"/>
              <a:chExt cx="286500" cy="245092"/>
            </a:xfrm>
            <a:grpFill/>
          </p:grpSpPr>
          <p:cxnSp>
            <p:nvCxnSpPr>
              <p:cNvPr id="14" name="Google Shape;9139;p76">
                <a:extLst>
                  <a:ext uri="{FF2B5EF4-FFF2-40B4-BE49-F238E27FC236}">
                    <a16:creationId xmlns:a16="http://schemas.microsoft.com/office/drawing/2014/main" id="{D522D336-1A4B-4D24-AE55-67B86974A578}"/>
                  </a:ext>
                </a:extLst>
              </p:cNvPr>
              <p:cNvCxnSpPr/>
              <p:nvPr/>
            </p:nvCxnSpPr>
            <p:spPr>
              <a:xfrm rot="10800000">
                <a:off x="4707475" y="1959674"/>
                <a:ext cx="0" cy="145200"/>
              </a:xfrm>
              <a:prstGeom prst="straightConnector1">
                <a:avLst/>
              </a:prstGeom>
              <a:grpFill/>
              <a:ln w="9525" cap="flat" cmpd="sng">
                <a:solidFill>
                  <a:schemeClr val="bg1"/>
                </a:solidFill>
                <a:prstDash val="solid"/>
                <a:round/>
                <a:headEnd type="none" w="med" len="med"/>
                <a:tailEnd type="none" w="med" len="med"/>
              </a:ln>
            </p:spPr>
          </p:cxnSp>
          <p:sp>
            <p:nvSpPr>
              <p:cNvPr id="15" name="Google Shape;9140;p76">
                <a:extLst>
                  <a:ext uri="{FF2B5EF4-FFF2-40B4-BE49-F238E27FC236}">
                    <a16:creationId xmlns:a16="http://schemas.microsoft.com/office/drawing/2014/main" id="{2C44F604-09CC-4E37-BEDD-80AFCB304092}"/>
                  </a:ext>
                </a:extLst>
              </p:cNvPr>
              <p:cNvSpPr/>
              <p:nvPr/>
            </p:nvSpPr>
            <p:spPr>
              <a:xfrm>
                <a:off x="4657726" y="2104866"/>
                <a:ext cx="286500" cy="99900"/>
              </a:xfrm>
              <a:prstGeom prst="rect">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oogle Shape;9141;p76">
            <a:extLst>
              <a:ext uri="{FF2B5EF4-FFF2-40B4-BE49-F238E27FC236}">
                <a16:creationId xmlns:a16="http://schemas.microsoft.com/office/drawing/2014/main" id="{B4D9FA01-4D1A-4060-8EF4-FD33624DA1B3}"/>
              </a:ext>
            </a:extLst>
          </p:cNvPr>
          <p:cNvGrpSpPr/>
          <p:nvPr/>
        </p:nvGrpSpPr>
        <p:grpSpPr>
          <a:xfrm>
            <a:off x="7453808" y="4243537"/>
            <a:ext cx="4608719" cy="1129418"/>
            <a:chOff x="3738198" y="2358282"/>
            <a:chExt cx="2159994" cy="378649"/>
          </a:xfrm>
          <a:solidFill>
            <a:schemeClr val="accent2">
              <a:lumMod val="90000"/>
            </a:schemeClr>
          </a:solidFill>
        </p:grpSpPr>
        <p:grpSp>
          <p:nvGrpSpPr>
            <p:cNvPr id="48" name="Google Shape;9142;p76">
              <a:extLst>
                <a:ext uri="{FF2B5EF4-FFF2-40B4-BE49-F238E27FC236}">
                  <a16:creationId xmlns:a16="http://schemas.microsoft.com/office/drawing/2014/main" id="{CADC06BE-A361-4A20-8704-6CE5DADBF947}"/>
                </a:ext>
              </a:extLst>
            </p:cNvPr>
            <p:cNvGrpSpPr/>
            <p:nvPr/>
          </p:nvGrpSpPr>
          <p:grpSpPr>
            <a:xfrm>
              <a:off x="3738198" y="2553002"/>
              <a:ext cx="1145834" cy="116"/>
              <a:chOff x="3738198" y="2553002"/>
              <a:chExt cx="1145834" cy="116"/>
            </a:xfrm>
            <a:grpFill/>
          </p:grpSpPr>
          <p:cxnSp>
            <p:nvCxnSpPr>
              <p:cNvPr id="65" name="Google Shape;9143;p76">
                <a:extLst>
                  <a:ext uri="{FF2B5EF4-FFF2-40B4-BE49-F238E27FC236}">
                    <a16:creationId xmlns:a16="http://schemas.microsoft.com/office/drawing/2014/main" id="{2B065E08-C49D-42DA-9B5D-BF3A9206CDCB}"/>
                  </a:ext>
                </a:extLst>
              </p:cNvPr>
              <p:cNvCxnSpPr/>
              <p:nvPr/>
            </p:nvCxnSpPr>
            <p:spPr>
              <a:xfrm>
                <a:off x="4195395" y="2553002"/>
                <a:ext cx="231600" cy="0"/>
              </a:xfrm>
              <a:prstGeom prst="straightConnector1">
                <a:avLst/>
              </a:prstGeom>
              <a:grpFill/>
              <a:ln w="9525" cap="flat" cmpd="sng">
                <a:solidFill>
                  <a:schemeClr val="bg1"/>
                </a:solidFill>
                <a:prstDash val="solid"/>
                <a:round/>
                <a:headEnd type="none" w="med" len="med"/>
                <a:tailEnd type="none" w="med" len="med"/>
              </a:ln>
            </p:spPr>
          </p:cxnSp>
          <p:cxnSp>
            <p:nvCxnSpPr>
              <p:cNvPr id="66" name="Google Shape;9144;p76">
                <a:extLst>
                  <a:ext uri="{FF2B5EF4-FFF2-40B4-BE49-F238E27FC236}">
                    <a16:creationId xmlns:a16="http://schemas.microsoft.com/office/drawing/2014/main" id="{8B7D7C1B-8265-488B-B3DB-0317FA8CA75F}"/>
                  </a:ext>
                </a:extLst>
              </p:cNvPr>
              <p:cNvCxnSpPr/>
              <p:nvPr/>
            </p:nvCxnSpPr>
            <p:spPr>
              <a:xfrm>
                <a:off x="4652432" y="2553002"/>
                <a:ext cx="231600" cy="0"/>
              </a:xfrm>
              <a:prstGeom prst="straightConnector1">
                <a:avLst/>
              </a:prstGeom>
              <a:grpFill/>
              <a:ln w="9525" cap="flat" cmpd="sng">
                <a:solidFill>
                  <a:schemeClr val="bg1"/>
                </a:solidFill>
                <a:prstDash val="solid"/>
                <a:round/>
                <a:headEnd type="none" w="med" len="med"/>
                <a:tailEnd type="none" w="med" len="med"/>
              </a:ln>
            </p:spPr>
          </p:cxnSp>
          <p:cxnSp>
            <p:nvCxnSpPr>
              <p:cNvPr id="67" name="Google Shape;9145;p76">
                <a:extLst>
                  <a:ext uri="{FF2B5EF4-FFF2-40B4-BE49-F238E27FC236}">
                    <a16:creationId xmlns:a16="http://schemas.microsoft.com/office/drawing/2014/main" id="{5D0975FA-AA98-4DE4-B429-A43BF502A1E8}"/>
                  </a:ext>
                </a:extLst>
              </p:cNvPr>
              <p:cNvCxnSpPr>
                <a:cxnSpLocks/>
                <a:endCxn id="63" idx="2"/>
              </p:cNvCxnSpPr>
              <p:nvPr/>
            </p:nvCxnSpPr>
            <p:spPr>
              <a:xfrm>
                <a:off x="3738198" y="2553118"/>
                <a:ext cx="231300" cy="0"/>
              </a:xfrm>
              <a:prstGeom prst="straightConnector1">
                <a:avLst/>
              </a:prstGeom>
              <a:grpFill/>
              <a:ln w="9525" cap="flat" cmpd="sng">
                <a:solidFill>
                  <a:schemeClr val="bg1"/>
                </a:solidFill>
                <a:prstDash val="solid"/>
                <a:round/>
                <a:headEnd type="none" w="med" len="med"/>
                <a:tailEnd type="none" w="med" len="med"/>
              </a:ln>
            </p:spPr>
          </p:cxnSp>
        </p:grpSp>
        <p:grpSp>
          <p:nvGrpSpPr>
            <p:cNvPr id="49" name="Google Shape;9148;p76">
              <a:extLst>
                <a:ext uri="{FF2B5EF4-FFF2-40B4-BE49-F238E27FC236}">
                  <a16:creationId xmlns:a16="http://schemas.microsoft.com/office/drawing/2014/main" id="{C2129F19-4163-4BA1-9CB2-003B604F116C}"/>
                </a:ext>
              </a:extLst>
            </p:cNvPr>
            <p:cNvGrpSpPr/>
            <p:nvPr/>
          </p:nvGrpSpPr>
          <p:grpSpPr>
            <a:xfrm>
              <a:off x="3969644" y="2440153"/>
              <a:ext cx="225900" cy="296778"/>
              <a:chOff x="3969644" y="2440153"/>
              <a:chExt cx="225900" cy="296778"/>
            </a:xfrm>
            <a:grpFill/>
          </p:grpSpPr>
          <p:cxnSp>
            <p:nvCxnSpPr>
              <p:cNvPr id="62" name="Google Shape;9149;p76">
                <a:extLst>
                  <a:ext uri="{FF2B5EF4-FFF2-40B4-BE49-F238E27FC236}">
                    <a16:creationId xmlns:a16="http://schemas.microsoft.com/office/drawing/2014/main" id="{2AFDF952-9521-449E-91DC-E9743E530704}"/>
                  </a:ext>
                </a:extLst>
              </p:cNvPr>
              <p:cNvCxnSpPr/>
              <p:nvPr/>
            </p:nvCxnSpPr>
            <p:spPr>
              <a:xfrm>
                <a:off x="4082390" y="2637031"/>
                <a:ext cx="0" cy="99900"/>
              </a:xfrm>
              <a:prstGeom prst="straightConnector1">
                <a:avLst/>
              </a:prstGeom>
              <a:grpFill/>
              <a:ln w="9525" cap="flat" cmpd="sng">
                <a:solidFill>
                  <a:schemeClr val="bg1"/>
                </a:solidFill>
                <a:prstDash val="solid"/>
                <a:round/>
                <a:headEnd type="none" w="med" len="med"/>
                <a:tailEnd type="none" w="med" len="med"/>
              </a:ln>
            </p:spPr>
          </p:cxnSp>
          <p:sp>
            <p:nvSpPr>
              <p:cNvPr id="63" name="Google Shape;9147;p76">
                <a:extLst>
                  <a:ext uri="{FF2B5EF4-FFF2-40B4-BE49-F238E27FC236}">
                    <a16:creationId xmlns:a16="http://schemas.microsoft.com/office/drawing/2014/main" id="{17AAB1EB-DC12-4800-989E-806C5389AB46}"/>
                  </a:ext>
                </a:extLst>
              </p:cNvPr>
              <p:cNvSpPr/>
              <p:nvPr/>
            </p:nvSpPr>
            <p:spPr>
              <a:xfrm>
                <a:off x="3969644" y="2440153"/>
                <a:ext cx="225900" cy="2259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9150;p76">
                <a:extLst>
                  <a:ext uri="{FF2B5EF4-FFF2-40B4-BE49-F238E27FC236}">
                    <a16:creationId xmlns:a16="http://schemas.microsoft.com/office/drawing/2014/main" id="{07190D7B-F9C6-4271-A0D9-D6090BCDC23B}"/>
                  </a:ext>
                </a:extLst>
              </p:cNvPr>
              <p:cNvSpPr/>
              <p:nvPr/>
            </p:nvSpPr>
            <p:spPr>
              <a:xfrm>
                <a:off x="3998471" y="2468982"/>
                <a:ext cx="168300" cy="1683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9151;p76">
              <a:extLst>
                <a:ext uri="{FF2B5EF4-FFF2-40B4-BE49-F238E27FC236}">
                  <a16:creationId xmlns:a16="http://schemas.microsoft.com/office/drawing/2014/main" id="{68F8F87A-F198-42CA-BEC6-C23F5CAFDE93}"/>
                </a:ext>
              </a:extLst>
            </p:cNvPr>
            <p:cNvGrpSpPr/>
            <p:nvPr/>
          </p:nvGrpSpPr>
          <p:grpSpPr>
            <a:xfrm>
              <a:off x="4426818" y="2358282"/>
              <a:ext cx="225600" cy="307471"/>
              <a:chOff x="4426818" y="2358282"/>
              <a:chExt cx="225600" cy="307471"/>
            </a:xfrm>
            <a:grpFill/>
          </p:grpSpPr>
          <p:cxnSp>
            <p:nvCxnSpPr>
              <p:cNvPr id="59" name="Google Shape;9152;p76">
                <a:extLst>
                  <a:ext uri="{FF2B5EF4-FFF2-40B4-BE49-F238E27FC236}">
                    <a16:creationId xmlns:a16="http://schemas.microsoft.com/office/drawing/2014/main" id="{19350D0E-41D0-440D-A99F-CE78877B7C27}"/>
                  </a:ext>
                </a:extLst>
              </p:cNvPr>
              <p:cNvCxnSpPr>
                <a:stCxn id="61" idx="0"/>
              </p:cNvCxnSpPr>
              <p:nvPr/>
            </p:nvCxnSpPr>
            <p:spPr>
              <a:xfrm rot="10800000">
                <a:off x="4539644" y="2358282"/>
                <a:ext cx="0" cy="110700"/>
              </a:xfrm>
              <a:prstGeom prst="straightConnector1">
                <a:avLst/>
              </a:prstGeom>
              <a:grpFill/>
              <a:ln w="9525" cap="flat" cmpd="sng">
                <a:solidFill>
                  <a:schemeClr val="bg1"/>
                </a:solidFill>
                <a:prstDash val="solid"/>
                <a:round/>
                <a:headEnd type="none" w="med" len="med"/>
                <a:tailEnd type="none" w="med" len="med"/>
              </a:ln>
            </p:spPr>
          </p:cxnSp>
          <p:sp>
            <p:nvSpPr>
              <p:cNvPr id="60" name="Google Shape;9154;p76">
                <a:extLst>
                  <a:ext uri="{FF2B5EF4-FFF2-40B4-BE49-F238E27FC236}">
                    <a16:creationId xmlns:a16="http://schemas.microsoft.com/office/drawing/2014/main" id="{6CB9FF99-22DA-4E23-9AF4-8388B9122416}"/>
                  </a:ext>
                </a:extLst>
              </p:cNvPr>
              <p:cNvSpPr/>
              <p:nvPr/>
            </p:nvSpPr>
            <p:spPr>
              <a:xfrm>
                <a:off x="4426818" y="2440153"/>
                <a:ext cx="225600" cy="2256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153;p76">
                <a:extLst>
                  <a:ext uri="{FF2B5EF4-FFF2-40B4-BE49-F238E27FC236}">
                    <a16:creationId xmlns:a16="http://schemas.microsoft.com/office/drawing/2014/main" id="{F3F15F2A-03A3-4CA6-8A52-B6EBCB8C3D0F}"/>
                  </a:ext>
                </a:extLst>
              </p:cNvPr>
              <p:cNvSpPr/>
              <p:nvPr/>
            </p:nvSpPr>
            <p:spPr>
              <a:xfrm>
                <a:off x="4455644" y="2468982"/>
                <a:ext cx="168000" cy="1680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155;p76">
              <a:extLst>
                <a:ext uri="{FF2B5EF4-FFF2-40B4-BE49-F238E27FC236}">
                  <a16:creationId xmlns:a16="http://schemas.microsoft.com/office/drawing/2014/main" id="{491285BA-03E5-4F06-95A5-83D8A908F85E}"/>
                </a:ext>
              </a:extLst>
            </p:cNvPr>
            <p:cNvGrpSpPr/>
            <p:nvPr/>
          </p:nvGrpSpPr>
          <p:grpSpPr>
            <a:xfrm>
              <a:off x="4883984" y="2440153"/>
              <a:ext cx="225600" cy="296478"/>
              <a:chOff x="4883984" y="2440153"/>
              <a:chExt cx="225600" cy="296478"/>
            </a:xfrm>
            <a:grpFill/>
          </p:grpSpPr>
          <p:cxnSp>
            <p:nvCxnSpPr>
              <p:cNvPr id="56" name="Google Shape;9156;p76">
                <a:extLst>
                  <a:ext uri="{FF2B5EF4-FFF2-40B4-BE49-F238E27FC236}">
                    <a16:creationId xmlns:a16="http://schemas.microsoft.com/office/drawing/2014/main" id="{706EB74C-F211-4FE9-911A-47C468F42FBF}"/>
                  </a:ext>
                </a:extLst>
              </p:cNvPr>
              <p:cNvCxnSpPr/>
              <p:nvPr/>
            </p:nvCxnSpPr>
            <p:spPr>
              <a:xfrm>
                <a:off x="4996858" y="2637031"/>
                <a:ext cx="0" cy="99600"/>
              </a:xfrm>
              <a:prstGeom prst="straightConnector1">
                <a:avLst/>
              </a:prstGeom>
              <a:grpFill/>
              <a:ln w="9525" cap="flat" cmpd="sng">
                <a:solidFill>
                  <a:schemeClr val="bg1"/>
                </a:solidFill>
                <a:prstDash val="solid"/>
                <a:round/>
                <a:headEnd type="none" w="med" len="med"/>
                <a:tailEnd type="none" w="med" len="med"/>
              </a:ln>
            </p:spPr>
          </p:cxnSp>
          <p:sp>
            <p:nvSpPr>
              <p:cNvPr id="57" name="Google Shape;9157;p76">
                <a:extLst>
                  <a:ext uri="{FF2B5EF4-FFF2-40B4-BE49-F238E27FC236}">
                    <a16:creationId xmlns:a16="http://schemas.microsoft.com/office/drawing/2014/main" id="{99268AAA-7C6D-4121-822D-2EC3E0465FC7}"/>
                  </a:ext>
                </a:extLst>
              </p:cNvPr>
              <p:cNvSpPr/>
              <p:nvPr/>
            </p:nvSpPr>
            <p:spPr>
              <a:xfrm>
                <a:off x="4883984" y="2440153"/>
                <a:ext cx="225600" cy="2256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158;p76">
                <a:extLst>
                  <a:ext uri="{FF2B5EF4-FFF2-40B4-BE49-F238E27FC236}">
                    <a16:creationId xmlns:a16="http://schemas.microsoft.com/office/drawing/2014/main" id="{342D3AC9-7E73-4755-AE14-509C6FE57EC0}"/>
                  </a:ext>
                </a:extLst>
              </p:cNvPr>
              <p:cNvSpPr/>
              <p:nvPr/>
            </p:nvSpPr>
            <p:spPr>
              <a:xfrm>
                <a:off x="4912810" y="2468982"/>
                <a:ext cx="168000" cy="1680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9159;p76">
              <a:extLst>
                <a:ext uri="{FF2B5EF4-FFF2-40B4-BE49-F238E27FC236}">
                  <a16:creationId xmlns:a16="http://schemas.microsoft.com/office/drawing/2014/main" id="{F4888B9D-AD2D-42F7-981C-F5929A08B82A}"/>
                </a:ext>
              </a:extLst>
            </p:cNvPr>
            <p:cNvGrpSpPr/>
            <p:nvPr/>
          </p:nvGrpSpPr>
          <p:grpSpPr>
            <a:xfrm>
              <a:off x="5308092" y="2365980"/>
              <a:ext cx="590100" cy="278790"/>
              <a:chOff x="2417168" y="2031791"/>
              <a:chExt cx="590100" cy="978898"/>
            </a:xfrm>
            <a:grpFill/>
          </p:grpSpPr>
          <p:cxnSp>
            <p:nvCxnSpPr>
              <p:cNvPr id="53" name="Google Shape;9160;p76">
                <a:extLst>
                  <a:ext uri="{FF2B5EF4-FFF2-40B4-BE49-F238E27FC236}">
                    <a16:creationId xmlns:a16="http://schemas.microsoft.com/office/drawing/2014/main" id="{574D1A41-A823-454F-A3C1-9ADDAE33836A}"/>
                  </a:ext>
                </a:extLst>
              </p:cNvPr>
              <p:cNvCxnSpPr>
                <a:stCxn id="55" idx="0"/>
              </p:cNvCxnSpPr>
              <p:nvPr/>
            </p:nvCxnSpPr>
            <p:spPr>
              <a:xfrm rot="10800000">
                <a:off x="2712219" y="2031791"/>
                <a:ext cx="0" cy="388800"/>
              </a:xfrm>
              <a:prstGeom prst="straightConnector1">
                <a:avLst/>
              </a:prstGeom>
              <a:grpFill/>
              <a:ln w="9525" cap="flat" cmpd="sng">
                <a:solidFill>
                  <a:schemeClr val="bg1"/>
                </a:solidFill>
                <a:prstDash val="solid"/>
                <a:round/>
                <a:headEnd type="none" w="med" len="med"/>
                <a:tailEnd type="none" w="med" len="med"/>
              </a:ln>
            </p:spPr>
          </p:cxnSp>
          <p:sp>
            <p:nvSpPr>
              <p:cNvPr id="55" name="Google Shape;9161;p76">
                <a:extLst>
                  <a:ext uri="{FF2B5EF4-FFF2-40B4-BE49-F238E27FC236}">
                    <a16:creationId xmlns:a16="http://schemas.microsoft.com/office/drawing/2014/main" id="{149B3136-6152-424C-8ACA-4D2217845810}"/>
                  </a:ext>
                </a:extLst>
              </p:cNvPr>
              <p:cNvSpPr/>
              <p:nvPr/>
            </p:nvSpPr>
            <p:spPr>
              <a:xfrm>
                <a:off x="2417168" y="2420589"/>
                <a:ext cx="590100" cy="590100"/>
              </a:xfrm>
              <a:prstGeom prst="ellipse">
                <a:avLst/>
              </a:prstGeom>
              <a:grp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 name="Google Shape;9144;p76">
            <a:extLst>
              <a:ext uri="{FF2B5EF4-FFF2-40B4-BE49-F238E27FC236}">
                <a16:creationId xmlns:a16="http://schemas.microsoft.com/office/drawing/2014/main" id="{80F70B5F-AF3A-4B00-885C-445BEC837022}"/>
              </a:ext>
            </a:extLst>
          </p:cNvPr>
          <p:cNvCxnSpPr/>
          <p:nvPr/>
        </p:nvCxnSpPr>
        <p:spPr>
          <a:xfrm>
            <a:off x="10307509" y="4795155"/>
            <a:ext cx="494158" cy="0"/>
          </a:xfrm>
          <a:prstGeom prst="straightConnector1">
            <a:avLst/>
          </a:prstGeom>
          <a:solidFill>
            <a:schemeClr val="accent2">
              <a:lumMod val="90000"/>
            </a:schemeClr>
          </a:solidFill>
          <a:ln w="9525" cap="flat" cmpd="sng">
            <a:solidFill>
              <a:schemeClr val="bg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mpetition Analysis for Business by Slidesgo">
  <a:themeElements>
    <a:clrScheme name="Simple Light">
      <a:dk1>
        <a:srgbClr val="000000"/>
      </a:dk1>
      <a:lt1>
        <a:srgbClr val="FFFFFF"/>
      </a:lt1>
      <a:dk2>
        <a:srgbClr val="595959"/>
      </a:dk2>
      <a:lt2>
        <a:srgbClr val="EEEEEE"/>
      </a:lt2>
      <a:accent1>
        <a:srgbClr val="4F5773"/>
      </a:accent1>
      <a:accent2>
        <a:srgbClr val="D0E0E3"/>
      </a:accent2>
      <a:accent3>
        <a:srgbClr val="F3F3F3"/>
      </a:accent3>
      <a:accent4>
        <a:srgbClr val="4F5773"/>
      </a:accent4>
      <a:accent5>
        <a:srgbClr val="D0E0E3"/>
      </a:accent5>
      <a:accent6>
        <a:srgbClr val="F3F3F3"/>
      </a:accent6>
      <a:hlink>
        <a:srgbClr val="4F57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DCFE0F64121843BC4A157A15A7BC9B" ma:contentTypeVersion="4" ma:contentTypeDescription="Create a new document." ma:contentTypeScope="" ma:versionID="7d2fd257a7edc205b4b33282e9fd7acf">
  <xsd:schema xmlns:xsd="http://www.w3.org/2001/XMLSchema" xmlns:xs="http://www.w3.org/2001/XMLSchema" xmlns:p="http://schemas.microsoft.com/office/2006/metadata/properties" xmlns:ns3="c9e6052e-25cc-45b6-b35d-e010b1f913ed" targetNamespace="http://schemas.microsoft.com/office/2006/metadata/properties" ma:root="true" ma:fieldsID="8bbac54d40eb5294fe823f1e5f87b368" ns3:_="">
    <xsd:import namespace="c9e6052e-25cc-45b6-b35d-e010b1f913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6052e-25cc-45b6-b35d-e010b1f913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52FAD9-746E-49D5-9D2F-82A7498E67DD}">
  <ds:schemaRefs>
    <ds:schemaRef ds:uri="http://schemas.microsoft.com/sharepoint/v3/contenttype/forms"/>
  </ds:schemaRefs>
</ds:datastoreItem>
</file>

<file path=customXml/itemProps2.xml><?xml version="1.0" encoding="utf-8"?>
<ds:datastoreItem xmlns:ds="http://schemas.openxmlformats.org/officeDocument/2006/customXml" ds:itemID="{0740035D-B2DD-45A2-BE87-13F31FD6D106}">
  <ds:schemaRefs>
    <ds:schemaRef ds:uri="c9e6052e-25cc-45b6-b35d-e010b1f913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942731C2-35E9-4A04-8BBD-0E85F5DA9B89}">
  <ds:schemaRefs>
    <ds:schemaRef ds:uri="http://schemas.microsoft.com/office/2006/metadata/properties"/>
    <ds:schemaRef ds:uri="http://schemas.microsoft.com/office/infopath/2007/PartnerControls"/>
    <ds:schemaRef ds:uri="http://www.w3.org/2000/xmlns/"/>
  </ds:schemaRefs>
</ds:datastoreItem>
</file>

<file path=docProps/app.xml><?xml version="1.0" encoding="utf-8"?>
<Properties xmlns="http://schemas.openxmlformats.org/officeDocument/2006/extended-properties" xmlns:vt="http://schemas.openxmlformats.org/officeDocument/2006/docPropsVTypes">
  <TotalTime>170</TotalTime>
  <Words>1319</Words>
  <Application>Microsoft Office PowerPoint</Application>
  <PresentationFormat>Widescreen</PresentationFormat>
  <Paragraphs>165</Paragraphs>
  <Slides>25</Slides>
  <Notes>12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Arial</vt:lpstr>
      <vt:lpstr>Calibri</vt:lpstr>
      <vt:lpstr>Calibri Light</vt:lpstr>
      <vt:lpstr>NanumMyeongjo ExtraBold</vt:lpstr>
      <vt:lpstr>Proxima Nova</vt:lpstr>
      <vt:lpstr>Office Theme</vt:lpstr>
      <vt:lpstr>Competition Analysis for Business by Slidesgo</vt:lpstr>
      <vt:lpstr>Comparative Study on The Perfect Moment for Jakarta and Indonesia to Switch Back into Normal Life Using Simple MA, ARIMA, VAR, and RNN-LSTM Models</vt:lpstr>
      <vt:lpstr>Latar Belakang Kelompok</vt:lpstr>
      <vt:lpstr>This is Us</vt:lpstr>
      <vt:lpstr>Team Leader Resume Muhammad Naufal Harits</vt:lpstr>
      <vt:lpstr>Team Member Resume Nathanael Theovanny Averro</vt:lpstr>
      <vt:lpstr>Team Member Resume Richard Famson</vt:lpstr>
      <vt:lpstr>Team Member Resume Arya Cakra</vt:lpstr>
      <vt:lpstr>Topic Background</vt:lpstr>
      <vt:lpstr>Topic Background</vt:lpstr>
      <vt:lpstr>Dashboard Data yang dipakai</vt:lpstr>
      <vt:lpstr>Preview Dataset</vt:lpstr>
      <vt:lpstr>Preview Dataset</vt:lpstr>
      <vt:lpstr>Preview Dataset</vt:lpstr>
      <vt:lpstr>What Did We Predict?</vt:lpstr>
      <vt:lpstr>ARIMA  Vaccination</vt:lpstr>
      <vt:lpstr>ARIMA  Vaccination</vt:lpstr>
      <vt:lpstr>ARIMA  New Cases and Deaths</vt:lpstr>
      <vt:lpstr>LSTM</vt:lpstr>
      <vt:lpstr>Auto Regressive on Vaccination Rate</vt:lpstr>
      <vt:lpstr>Auto Regressive on Vaccination Rate</vt:lpstr>
      <vt:lpstr>Vector Auto Regressive on New Cases and Deaths</vt:lpstr>
      <vt:lpstr>Simple Moving Average on Vaccination Rate</vt:lpstr>
      <vt:lpstr>Simple Moving Average on New Cases and Deaths</vt:lpstr>
      <vt:lpstr>Conclusion</vt:lpstr>
      <vt:lpstr>Advice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Nathanael Theo</dc:creator>
  <cp:lastModifiedBy>Nathanael Theovanny Averro</cp:lastModifiedBy>
  <cp:revision>2</cp:revision>
  <dcterms:created xsi:type="dcterms:W3CDTF">2021-10-10T09:18:33Z</dcterms:created>
  <dcterms:modified xsi:type="dcterms:W3CDTF">2021-10-13T16:24:59Z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0x0101009CDCFE0F64121843BC4A157A15A7BC9B</vt:lpwstr>
  </property>
</Properties>
</file>